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67" r:id="rId6"/>
    <p:sldId id="269" r:id="rId7"/>
    <p:sldId id="271" r:id="rId8"/>
    <p:sldId id="277" r:id="rId9"/>
    <p:sldId id="278" r:id="rId10"/>
    <p:sldId id="279" r:id="rId11"/>
    <p:sldId id="280" r:id="rId12"/>
    <p:sldId id="281" r:id="rId13"/>
    <p:sldId id="274" r:id="rId14"/>
    <p:sldId id="276" r:id="rId15"/>
    <p:sldId id="275" r:id="rId16"/>
    <p:sldId id="273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DD"/>
    <a:srgbClr val="048EDD"/>
    <a:srgbClr val="AD5EAE"/>
    <a:srgbClr val="7478C5"/>
    <a:srgbClr val="6581D0"/>
    <a:srgbClr val="D0277B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A703EA-CA42-4247-A28A-8D1D38C3D8A6}" v="100" dt="2021-01-19T22:14:59.106"/>
    <p1510:client id="{7AF5AB0B-66A8-7A9F-5DBC-E97FBCBF32E0}" v="177" dt="2021-01-19T15:57:28.988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12EBD0-FBAA-0741-B714-381E8FA7E412}" type="doc">
      <dgm:prSet loTypeId="urn:microsoft.com/office/officeart/2005/8/layout/hProcess1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BCAE471-A974-A443-A966-7D7DE45C913C}">
      <dgm:prSet/>
      <dgm:spPr/>
      <dgm:t>
        <a:bodyPr/>
        <a:lstStyle/>
        <a:p>
          <a:r>
            <a:rPr lang="es-ES_tradnl"/>
            <a:t>Se logró realizar una interfaz gráfica fácil de usar y amigable con el usuario.</a:t>
          </a:r>
          <a:endParaRPr lang="en-US"/>
        </a:p>
      </dgm:t>
    </dgm:pt>
    <dgm:pt modelId="{54848138-3BE9-1947-97A5-D29DADEBAB72}" type="parTrans" cxnId="{55CBD540-04BC-2A41-BBB7-F78AFB2BA056}">
      <dgm:prSet/>
      <dgm:spPr/>
      <dgm:t>
        <a:bodyPr/>
        <a:lstStyle/>
        <a:p>
          <a:endParaRPr lang="en-US"/>
        </a:p>
      </dgm:t>
    </dgm:pt>
    <dgm:pt modelId="{8A811420-A74E-A645-B209-B3EB92B3A06B}" type="sibTrans" cxnId="{55CBD540-04BC-2A41-BBB7-F78AFB2BA056}">
      <dgm:prSet/>
      <dgm:spPr/>
      <dgm:t>
        <a:bodyPr/>
        <a:lstStyle/>
        <a:p>
          <a:endParaRPr lang="en-US"/>
        </a:p>
      </dgm:t>
    </dgm:pt>
    <dgm:pt modelId="{56A225C8-4327-474F-9E78-068800673093}">
      <dgm:prSet/>
      <dgm:spPr/>
      <dgm:t>
        <a:bodyPr/>
        <a:lstStyle/>
        <a:p>
          <a:r>
            <a:rPr lang="es-ES_tradnl"/>
            <a:t>El dispositivo detecta cambios en la resistencia del material.</a:t>
          </a:r>
          <a:endParaRPr lang="en-US"/>
        </a:p>
      </dgm:t>
    </dgm:pt>
    <dgm:pt modelId="{BF1AE8B4-4835-974B-A251-84E3D08A222E}" type="parTrans" cxnId="{28F36D5A-4884-504A-94D2-BC48B1A1EC90}">
      <dgm:prSet/>
      <dgm:spPr/>
      <dgm:t>
        <a:bodyPr/>
        <a:lstStyle/>
        <a:p>
          <a:endParaRPr lang="en-US"/>
        </a:p>
      </dgm:t>
    </dgm:pt>
    <dgm:pt modelId="{1D5CFB7B-B362-7B41-ABE3-8D27BB75F166}" type="sibTrans" cxnId="{28F36D5A-4884-504A-94D2-BC48B1A1EC90}">
      <dgm:prSet/>
      <dgm:spPr/>
      <dgm:t>
        <a:bodyPr/>
        <a:lstStyle/>
        <a:p>
          <a:endParaRPr lang="en-US"/>
        </a:p>
      </dgm:t>
    </dgm:pt>
    <dgm:pt modelId="{D9470342-1630-0D4A-B8A8-F4113186E335}">
      <dgm:prSet/>
      <dgm:spPr/>
      <dgm:t>
        <a:bodyPr/>
        <a:lstStyle/>
        <a:p>
          <a:r>
            <a:rPr lang="es-ES_tradnl"/>
            <a:t>Si se sigue desarrollando y modificando ciertos aspectos, esta aplicación resultará notablemente útil para las unidades de cuidados intensivos de los hospitales.</a:t>
          </a:r>
          <a:endParaRPr lang="en-US"/>
        </a:p>
      </dgm:t>
    </dgm:pt>
    <dgm:pt modelId="{A3D95181-916C-DF44-8868-E7B43C0B0C01}" type="parTrans" cxnId="{048C1897-2B00-9B48-AABC-F63BD5B37C87}">
      <dgm:prSet/>
      <dgm:spPr/>
      <dgm:t>
        <a:bodyPr/>
        <a:lstStyle/>
        <a:p>
          <a:endParaRPr lang="en-US"/>
        </a:p>
      </dgm:t>
    </dgm:pt>
    <dgm:pt modelId="{F67276FA-80AE-0448-B485-58E4E63E59E2}" type="sibTrans" cxnId="{048C1897-2B00-9B48-AABC-F63BD5B37C87}">
      <dgm:prSet/>
      <dgm:spPr/>
      <dgm:t>
        <a:bodyPr/>
        <a:lstStyle/>
        <a:p>
          <a:endParaRPr lang="en-US"/>
        </a:p>
      </dgm:t>
    </dgm:pt>
    <dgm:pt modelId="{65252BB5-8068-D245-9912-53B051EA8DEA}" type="pres">
      <dgm:prSet presAssocID="{7612EBD0-FBAA-0741-B714-381E8FA7E412}" presName="Name0" presStyleCnt="0">
        <dgm:presLayoutVars>
          <dgm:dir/>
          <dgm:resizeHandles val="exact"/>
        </dgm:presLayoutVars>
      </dgm:prSet>
      <dgm:spPr/>
    </dgm:pt>
    <dgm:pt modelId="{BEFCEBB2-F44F-9E48-8C79-489D8BA196E9}" type="pres">
      <dgm:prSet presAssocID="{7612EBD0-FBAA-0741-B714-381E8FA7E412}" presName="arrow" presStyleLbl="bgShp" presStyleIdx="0" presStyleCnt="1"/>
      <dgm:spPr/>
    </dgm:pt>
    <dgm:pt modelId="{230CD75E-1C5E-7B4C-B33A-EB95CEAD1379}" type="pres">
      <dgm:prSet presAssocID="{7612EBD0-FBAA-0741-B714-381E8FA7E412}" presName="points" presStyleCnt="0"/>
      <dgm:spPr/>
    </dgm:pt>
    <dgm:pt modelId="{D0A95654-C839-934F-83CC-61FA431B546F}" type="pres">
      <dgm:prSet presAssocID="{CBCAE471-A974-A443-A966-7D7DE45C913C}" presName="compositeA" presStyleCnt="0"/>
      <dgm:spPr/>
    </dgm:pt>
    <dgm:pt modelId="{7AEC01B9-ADA9-394B-850D-B6F5A3F2C919}" type="pres">
      <dgm:prSet presAssocID="{CBCAE471-A974-A443-A966-7D7DE45C913C}" presName="textA" presStyleLbl="revTx" presStyleIdx="0" presStyleCnt="3">
        <dgm:presLayoutVars>
          <dgm:bulletEnabled val="1"/>
        </dgm:presLayoutVars>
      </dgm:prSet>
      <dgm:spPr/>
    </dgm:pt>
    <dgm:pt modelId="{E1C0696B-3344-1146-B431-86E25F8D5DD4}" type="pres">
      <dgm:prSet presAssocID="{CBCAE471-A974-A443-A966-7D7DE45C913C}" presName="circleA" presStyleLbl="node1" presStyleIdx="0" presStyleCnt="3"/>
      <dgm:spPr/>
    </dgm:pt>
    <dgm:pt modelId="{0A4EED8B-7EAF-4645-91AE-65FBA8A8A6F5}" type="pres">
      <dgm:prSet presAssocID="{CBCAE471-A974-A443-A966-7D7DE45C913C}" presName="spaceA" presStyleCnt="0"/>
      <dgm:spPr/>
    </dgm:pt>
    <dgm:pt modelId="{B86BF8A5-7CFC-C040-85FE-D4CF900BBD2E}" type="pres">
      <dgm:prSet presAssocID="{8A811420-A74E-A645-B209-B3EB92B3A06B}" presName="space" presStyleCnt="0"/>
      <dgm:spPr/>
    </dgm:pt>
    <dgm:pt modelId="{F10F77E9-A5E9-FC44-974C-D555BF9137AD}" type="pres">
      <dgm:prSet presAssocID="{56A225C8-4327-474F-9E78-068800673093}" presName="compositeB" presStyleCnt="0"/>
      <dgm:spPr/>
    </dgm:pt>
    <dgm:pt modelId="{F2F4B8E4-415E-8F4F-B34D-B8DC5F8A4AE6}" type="pres">
      <dgm:prSet presAssocID="{56A225C8-4327-474F-9E78-068800673093}" presName="textB" presStyleLbl="revTx" presStyleIdx="1" presStyleCnt="3">
        <dgm:presLayoutVars>
          <dgm:bulletEnabled val="1"/>
        </dgm:presLayoutVars>
      </dgm:prSet>
      <dgm:spPr/>
    </dgm:pt>
    <dgm:pt modelId="{4E78FA0C-6020-F641-BB78-895C11C38755}" type="pres">
      <dgm:prSet presAssocID="{56A225C8-4327-474F-9E78-068800673093}" presName="circleB" presStyleLbl="node1" presStyleIdx="1" presStyleCnt="3"/>
      <dgm:spPr/>
    </dgm:pt>
    <dgm:pt modelId="{1C24A114-3283-6F40-89F8-BEAFE92B22F4}" type="pres">
      <dgm:prSet presAssocID="{56A225C8-4327-474F-9E78-068800673093}" presName="spaceB" presStyleCnt="0"/>
      <dgm:spPr/>
    </dgm:pt>
    <dgm:pt modelId="{5C573B93-2B25-3F42-94E0-944AA80CCEA0}" type="pres">
      <dgm:prSet presAssocID="{1D5CFB7B-B362-7B41-ABE3-8D27BB75F166}" presName="space" presStyleCnt="0"/>
      <dgm:spPr/>
    </dgm:pt>
    <dgm:pt modelId="{AFC2958D-143E-7E4A-9FA0-E46D796D56C2}" type="pres">
      <dgm:prSet presAssocID="{D9470342-1630-0D4A-B8A8-F4113186E335}" presName="compositeA" presStyleCnt="0"/>
      <dgm:spPr/>
    </dgm:pt>
    <dgm:pt modelId="{724F5A10-ABD4-9A4E-97C0-D572A9ECE239}" type="pres">
      <dgm:prSet presAssocID="{D9470342-1630-0D4A-B8A8-F4113186E335}" presName="textA" presStyleLbl="revTx" presStyleIdx="2" presStyleCnt="3">
        <dgm:presLayoutVars>
          <dgm:bulletEnabled val="1"/>
        </dgm:presLayoutVars>
      </dgm:prSet>
      <dgm:spPr/>
    </dgm:pt>
    <dgm:pt modelId="{BCD1B8BD-3E6F-5B41-BBA4-8F841AB8968B}" type="pres">
      <dgm:prSet presAssocID="{D9470342-1630-0D4A-B8A8-F4113186E335}" presName="circleA" presStyleLbl="node1" presStyleIdx="2" presStyleCnt="3"/>
      <dgm:spPr/>
    </dgm:pt>
    <dgm:pt modelId="{DCCC7A0E-6E19-B94C-B713-413CA662F2C6}" type="pres">
      <dgm:prSet presAssocID="{D9470342-1630-0D4A-B8A8-F4113186E335}" presName="spaceA" presStyleCnt="0"/>
      <dgm:spPr/>
    </dgm:pt>
  </dgm:ptLst>
  <dgm:cxnLst>
    <dgm:cxn modelId="{55CBD540-04BC-2A41-BBB7-F78AFB2BA056}" srcId="{7612EBD0-FBAA-0741-B714-381E8FA7E412}" destId="{CBCAE471-A974-A443-A966-7D7DE45C913C}" srcOrd="0" destOrd="0" parTransId="{54848138-3BE9-1947-97A5-D29DADEBAB72}" sibTransId="{8A811420-A74E-A645-B209-B3EB92B3A06B}"/>
    <dgm:cxn modelId="{28F36D5A-4884-504A-94D2-BC48B1A1EC90}" srcId="{7612EBD0-FBAA-0741-B714-381E8FA7E412}" destId="{56A225C8-4327-474F-9E78-068800673093}" srcOrd="1" destOrd="0" parTransId="{BF1AE8B4-4835-974B-A251-84E3D08A222E}" sibTransId="{1D5CFB7B-B362-7B41-ABE3-8D27BB75F166}"/>
    <dgm:cxn modelId="{048C1897-2B00-9B48-AABC-F63BD5B37C87}" srcId="{7612EBD0-FBAA-0741-B714-381E8FA7E412}" destId="{D9470342-1630-0D4A-B8A8-F4113186E335}" srcOrd="2" destOrd="0" parTransId="{A3D95181-916C-DF44-8868-E7B43C0B0C01}" sibTransId="{F67276FA-80AE-0448-B485-58E4E63E59E2}"/>
    <dgm:cxn modelId="{EF56DFCF-2CF0-6940-A8E1-CEA75F4DA4CB}" type="presOf" srcId="{D9470342-1630-0D4A-B8A8-F4113186E335}" destId="{724F5A10-ABD4-9A4E-97C0-D572A9ECE239}" srcOrd="0" destOrd="0" presId="urn:microsoft.com/office/officeart/2005/8/layout/hProcess11"/>
    <dgm:cxn modelId="{D84F59E0-3170-B040-936E-1EEC64EF4BCB}" type="presOf" srcId="{56A225C8-4327-474F-9E78-068800673093}" destId="{F2F4B8E4-415E-8F4F-B34D-B8DC5F8A4AE6}" srcOrd="0" destOrd="0" presId="urn:microsoft.com/office/officeart/2005/8/layout/hProcess11"/>
    <dgm:cxn modelId="{7104E0EB-D43F-B046-9B45-95C40F861143}" type="presOf" srcId="{CBCAE471-A974-A443-A966-7D7DE45C913C}" destId="{7AEC01B9-ADA9-394B-850D-B6F5A3F2C919}" srcOrd="0" destOrd="0" presId="urn:microsoft.com/office/officeart/2005/8/layout/hProcess11"/>
    <dgm:cxn modelId="{880236EC-15BB-4D4D-BFD5-572ECF7A9C3A}" type="presOf" srcId="{7612EBD0-FBAA-0741-B714-381E8FA7E412}" destId="{65252BB5-8068-D245-9912-53B051EA8DEA}" srcOrd="0" destOrd="0" presId="urn:microsoft.com/office/officeart/2005/8/layout/hProcess11"/>
    <dgm:cxn modelId="{317EB7DC-ACA0-B545-B7C2-27D5380F16A7}" type="presParOf" srcId="{65252BB5-8068-D245-9912-53B051EA8DEA}" destId="{BEFCEBB2-F44F-9E48-8C79-489D8BA196E9}" srcOrd="0" destOrd="0" presId="urn:microsoft.com/office/officeart/2005/8/layout/hProcess11"/>
    <dgm:cxn modelId="{3FA6C087-47D3-0C48-A5E8-73230639BD23}" type="presParOf" srcId="{65252BB5-8068-D245-9912-53B051EA8DEA}" destId="{230CD75E-1C5E-7B4C-B33A-EB95CEAD1379}" srcOrd="1" destOrd="0" presId="urn:microsoft.com/office/officeart/2005/8/layout/hProcess11"/>
    <dgm:cxn modelId="{E40202A7-3DF6-3140-8152-C14519B5108B}" type="presParOf" srcId="{230CD75E-1C5E-7B4C-B33A-EB95CEAD1379}" destId="{D0A95654-C839-934F-83CC-61FA431B546F}" srcOrd="0" destOrd="0" presId="urn:microsoft.com/office/officeart/2005/8/layout/hProcess11"/>
    <dgm:cxn modelId="{7F81EEED-09A3-3F4D-82A2-5205808E4C26}" type="presParOf" srcId="{D0A95654-C839-934F-83CC-61FA431B546F}" destId="{7AEC01B9-ADA9-394B-850D-B6F5A3F2C919}" srcOrd="0" destOrd="0" presId="urn:microsoft.com/office/officeart/2005/8/layout/hProcess11"/>
    <dgm:cxn modelId="{B3BCE359-E8A6-F649-A317-0D91C800F3AD}" type="presParOf" srcId="{D0A95654-C839-934F-83CC-61FA431B546F}" destId="{E1C0696B-3344-1146-B431-86E25F8D5DD4}" srcOrd="1" destOrd="0" presId="urn:microsoft.com/office/officeart/2005/8/layout/hProcess11"/>
    <dgm:cxn modelId="{35E4BBE2-68E1-DD42-AFBA-58BC1D2C18EC}" type="presParOf" srcId="{D0A95654-C839-934F-83CC-61FA431B546F}" destId="{0A4EED8B-7EAF-4645-91AE-65FBA8A8A6F5}" srcOrd="2" destOrd="0" presId="urn:microsoft.com/office/officeart/2005/8/layout/hProcess11"/>
    <dgm:cxn modelId="{BD1B57BC-746A-A646-9A21-A4A4A04232FB}" type="presParOf" srcId="{230CD75E-1C5E-7B4C-B33A-EB95CEAD1379}" destId="{B86BF8A5-7CFC-C040-85FE-D4CF900BBD2E}" srcOrd="1" destOrd="0" presId="urn:microsoft.com/office/officeart/2005/8/layout/hProcess11"/>
    <dgm:cxn modelId="{D96FB42F-5A36-B34C-81E1-9623A610E388}" type="presParOf" srcId="{230CD75E-1C5E-7B4C-B33A-EB95CEAD1379}" destId="{F10F77E9-A5E9-FC44-974C-D555BF9137AD}" srcOrd="2" destOrd="0" presId="urn:microsoft.com/office/officeart/2005/8/layout/hProcess11"/>
    <dgm:cxn modelId="{8AFD305B-8C99-BF44-8FB6-1E47A8DA13A5}" type="presParOf" srcId="{F10F77E9-A5E9-FC44-974C-D555BF9137AD}" destId="{F2F4B8E4-415E-8F4F-B34D-B8DC5F8A4AE6}" srcOrd="0" destOrd="0" presId="urn:microsoft.com/office/officeart/2005/8/layout/hProcess11"/>
    <dgm:cxn modelId="{EBA2E6DE-F2A8-164C-8DD0-92AC73CC7E38}" type="presParOf" srcId="{F10F77E9-A5E9-FC44-974C-D555BF9137AD}" destId="{4E78FA0C-6020-F641-BB78-895C11C38755}" srcOrd="1" destOrd="0" presId="urn:microsoft.com/office/officeart/2005/8/layout/hProcess11"/>
    <dgm:cxn modelId="{2C6745B0-D20B-1147-9769-9DE3E01EE721}" type="presParOf" srcId="{F10F77E9-A5E9-FC44-974C-D555BF9137AD}" destId="{1C24A114-3283-6F40-89F8-BEAFE92B22F4}" srcOrd="2" destOrd="0" presId="urn:microsoft.com/office/officeart/2005/8/layout/hProcess11"/>
    <dgm:cxn modelId="{AA13FE0D-17AA-644D-982A-A62ADA855938}" type="presParOf" srcId="{230CD75E-1C5E-7B4C-B33A-EB95CEAD1379}" destId="{5C573B93-2B25-3F42-94E0-944AA80CCEA0}" srcOrd="3" destOrd="0" presId="urn:microsoft.com/office/officeart/2005/8/layout/hProcess11"/>
    <dgm:cxn modelId="{DE9E11C2-AE61-9D4A-BF51-A72F4814AF6E}" type="presParOf" srcId="{230CD75E-1C5E-7B4C-B33A-EB95CEAD1379}" destId="{AFC2958D-143E-7E4A-9FA0-E46D796D56C2}" srcOrd="4" destOrd="0" presId="urn:microsoft.com/office/officeart/2005/8/layout/hProcess11"/>
    <dgm:cxn modelId="{2869D568-4970-644C-A3FA-08025B57367C}" type="presParOf" srcId="{AFC2958D-143E-7E4A-9FA0-E46D796D56C2}" destId="{724F5A10-ABD4-9A4E-97C0-D572A9ECE239}" srcOrd="0" destOrd="0" presId="urn:microsoft.com/office/officeart/2005/8/layout/hProcess11"/>
    <dgm:cxn modelId="{EA67DADE-FFA8-504B-ABA7-20A43BF2ABD0}" type="presParOf" srcId="{AFC2958D-143E-7E4A-9FA0-E46D796D56C2}" destId="{BCD1B8BD-3E6F-5B41-BBA4-8F841AB8968B}" srcOrd="1" destOrd="0" presId="urn:microsoft.com/office/officeart/2005/8/layout/hProcess11"/>
    <dgm:cxn modelId="{BEC91AD9-7E2E-0B47-B562-6DB43BA4A5B2}" type="presParOf" srcId="{AFC2958D-143E-7E4A-9FA0-E46D796D56C2}" destId="{DCCC7A0E-6E19-B94C-B713-413CA662F2C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CEBB2-F44F-9E48-8C79-489D8BA196E9}">
      <dsp:nvSpPr>
        <dsp:cNvPr id="0" name=""/>
        <dsp:cNvSpPr/>
      </dsp:nvSpPr>
      <dsp:spPr>
        <a:xfrm>
          <a:off x="0" y="1405411"/>
          <a:ext cx="8302689" cy="1873882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EC01B9-ADA9-394B-850D-B6F5A3F2C919}">
      <dsp:nvSpPr>
        <dsp:cNvPr id="0" name=""/>
        <dsp:cNvSpPr/>
      </dsp:nvSpPr>
      <dsp:spPr>
        <a:xfrm>
          <a:off x="3648" y="0"/>
          <a:ext cx="2408104" cy="187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Se logró realizar una interfaz gráfica fácil de usar y amigable con el usuario.</a:t>
          </a:r>
          <a:endParaRPr lang="en-US" sz="1500" kern="1200"/>
        </a:p>
      </dsp:txBody>
      <dsp:txXfrm>
        <a:off x="3648" y="0"/>
        <a:ext cx="2408104" cy="1873882"/>
      </dsp:txXfrm>
    </dsp:sp>
    <dsp:sp modelId="{E1C0696B-3344-1146-B431-86E25F8D5DD4}">
      <dsp:nvSpPr>
        <dsp:cNvPr id="0" name=""/>
        <dsp:cNvSpPr/>
      </dsp:nvSpPr>
      <dsp:spPr>
        <a:xfrm>
          <a:off x="973465" y="2108117"/>
          <a:ext cx="468470" cy="46847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4B8E4-415E-8F4F-B34D-B8DC5F8A4AE6}">
      <dsp:nvSpPr>
        <dsp:cNvPr id="0" name=""/>
        <dsp:cNvSpPr/>
      </dsp:nvSpPr>
      <dsp:spPr>
        <a:xfrm>
          <a:off x="2532157" y="2810823"/>
          <a:ext cx="2408104" cy="187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El dispositivo detecta cambios en la resistencia del material.</a:t>
          </a:r>
          <a:endParaRPr lang="en-US" sz="1500" kern="1200"/>
        </a:p>
      </dsp:txBody>
      <dsp:txXfrm>
        <a:off x="2532157" y="2810823"/>
        <a:ext cx="2408104" cy="1873882"/>
      </dsp:txXfrm>
    </dsp:sp>
    <dsp:sp modelId="{4E78FA0C-6020-F641-BB78-895C11C38755}">
      <dsp:nvSpPr>
        <dsp:cNvPr id="0" name=""/>
        <dsp:cNvSpPr/>
      </dsp:nvSpPr>
      <dsp:spPr>
        <a:xfrm>
          <a:off x="3501974" y="2108117"/>
          <a:ext cx="468470" cy="4684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F5A10-ABD4-9A4E-97C0-D572A9ECE239}">
      <dsp:nvSpPr>
        <dsp:cNvPr id="0" name=""/>
        <dsp:cNvSpPr/>
      </dsp:nvSpPr>
      <dsp:spPr>
        <a:xfrm>
          <a:off x="5060667" y="0"/>
          <a:ext cx="2408104" cy="1873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Si se sigue desarrollando y modificando ciertos aspectos, esta aplicación resultará notablemente útil para las unidades de cuidados intensivos de los hospitales.</a:t>
          </a:r>
          <a:endParaRPr lang="en-US" sz="1500" kern="1200"/>
        </a:p>
      </dsp:txBody>
      <dsp:txXfrm>
        <a:off x="5060667" y="0"/>
        <a:ext cx="2408104" cy="1873882"/>
      </dsp:txXfrm>
    </dsp:sp>
    <dsp:sp modelId="{BCD1B8BD-3E6F-5B41-BBA4-8F841AB8968B}">
      <dsp:nvSpPr>
        <dsp:cNvPr id="0" name=""/>
        <dsp:cNvSpPr/>
      </dsp:nvSpPr>
      <dsp:spPr>
        <a:xfrm>
          <a:off x="6030484" y="2108117"/>
          <a:ext cx="468470" cy="4684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22.01.2021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   </a:t>
            </a:r>
            <a:endParaRPr lang="ru-RU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Month</a:t>
            </a:r>
            <a:br>
              <a:rPr lang="en-US"/>
            </a:br>
            <a:r>
              <a:rPr lang="en-US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/>
              <a:t>Presentation</a:t>
            </a:r>
            <a:br>
              <a:rPr lang="en-US"/>
            </a:br>
            <a:r>
              <a:rPr lang="en-US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THANK YOU!</a:t>
            </a:r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/>
              <a:t>PRESENTATION</a:t>
            </a:r>
            <a:br>
              <a:rPr lang="en-US"/>
            </a:br>
            <a:r>
              <a:rPr lang="en-US"/>
              <a:t>TITLE    </a:t>
            </a:r>
            <a:endParaRPr lang="ru-R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DIVIDER SLIDE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DIVIDER SLIDE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TEXT LAYOUT 02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TEXT LAYOUT 02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COMPARISON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CHART SLIDE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TABLE SLIDE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BIG IMAGE</a:t>
            </a: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ADD A FOOTER</a:t>
            </a:r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A FOOTER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1436921"/>
            <a:ext cx="5690680" cy="1517356"/>
          </a:xfrm>
        </p:spPr>
        <p:txBody>
          <a:bodyPr anchor="ctr">
            <a:normAutofit/>
          </a:bodyPr>
          <a:lstStyle/>
          <a:p>
            <a:r>
              <a:rPr lang="es-EC" sz="4000" dirty="0"/>
              <a:t>Detección de tanques de oxígeno vacíos</a:t>
            </a:r>
            <a:endParaRPr lang="ru-RU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5096662"/>
            <a:ext cx="3220257" cy="13239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err="1"/>
              <a:t>Integrantes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-Renato Andrés </a:t>
            </a:r>
            <a:r>
              <a:rPr lang="en-US" sz="2000" dirty="0" err="1"/>
              <a:t>Jara</a:t>
            </a:r>
            <a:br>
              <a:rPr lang="en-US" sz="2000" dirty="0"/>
            </a:br>
            <a:r>
              <a:rPr lang="en-US" sz="2000" dirty="0"/>
              <a:t>-</a:t>
            </a:r>
            <a:r>
              <a:rPr lang="en-US" sz="2000" dirty="0" err="1"/>
              <a:t>Pierina</a:t>
            </a:r>
            <a:r>
              <a:rPr lang="en-US" sz="2000" dirty="0"/>
              <a:t> Paulette Pereira                    -María Michelle </a:t>
            </a:r>
            <a:r>
              <a:rPr lang="en-US" sz="2000" dirty="0" err="1"/>
              <a:t>Alcivar</a:t>
            </a:r>
            <a:endParaRPr lang="en-US" sz="2000" dirty="0"/>
          </a:p>
          <a:p>
            <a:endParaRPr lang="ru-RU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/>
          <a:p>
            <a:r>
              <a:rPr lang="es-EC" sz="2000" dirty="0"/>
              <a:t>Proyecto de Aplicaciones Móviles y sistemas telemáticos</a:t>
            </a:r>
          </a:p>
        </p:txBody>
      </p:sp>
      <p:pic>
        <p:nvPicPr>
          <p:cNvPr id="5" name="Picture 4" descr="A close - up of a green machine&#10;&#10;Description automatically generated with low confidence">
            <a:extLst>
              <a:ext uri="{FF2B5EF4-FFF2-40B4-BE49-F238E27FC236}">
                <a16:creationId xmlns:a16="http://schemas.microsoft.com/office/drawing/2014/main" id="{4852B305-E45B-2249-804A-477632F92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3" r="22047" b="2"/>
          <a:stretch/>
        </p:blipFill>
        <p:spPr>
          <a:xfrm>
            <a:off x="4614953" y="10"/>
            <a:ext cx="7585924" cy="594956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60ACB-4AD6-4570-B79E-4EF31DC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10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2EA88A-CA62-4CF1-BD5A-432A5602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s-EC" dirty="0"/>
              <a:t>Diseño General del Proyecto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B17FE-DBB0-5E42-86D7-4BEEEEA0C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269" y="3429000"/>
            <a:ext cx="3210304" cy="2873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B2BB31-4880-E340-8251-67133A68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37" y="1906993"/>
            <a:ext cx="3317625" cy="2355513"/>
          </a:xfrm>
          <a:prstGeom prst="rect">
            <a:avLst/>
          </a:prstGeom>
        </p:spPr>
      </p:pic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98FD77B-1B81-524A-B2EC-3911EB59B4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" b="-4"/>
          <a:stretch/>
        </p:blipFill>
        <p:spPr>
          <a:xfrm>
            <a:off x="8504659" y="2917371"/>
            <a:ext cx="2299699" cy="3082010"/>
          </a:xfrm>
          <a:prstGeom prst="rect">
            <a:avLst/>
          </a:prstGeom>
        </p:spPr>
      </p:pic>
      <p:pic>
        <p:nvPicPr>
          <p:cNvPr id="9" name="Picture 8" descr="A picture containing electronics, adapter&#10;&#10;Description automatically generated">
            <a:extLst>
              <a:ext uri="{FF2B5EF4-FFF2-40B4-BE49-F238E27FC236}">
                <a16:creationId xmlns:a16="http://schemas.microsoft.com/office/drawing/2014/main" id="{51DB5298-E5DC-A74B-8A51-C12D2E3324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 r="-4" b="-4"/>
          <a:stretch/>
        </p:blipFill>
        <p:spPr>
          <a:xfrm>
            <a:off x="5941332" y="1734128"/>
            <a:ext cx="2440667" cy="327093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51E8CC5-A601-4266-B375-C561710CE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092" y="66879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8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7CD18-1905-4CE2-AA92-69CC9636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CC5393-2225-48F0-B5C2-E737AA98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Solución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B63B0-ECD9-E948-A2F4-EC3BA0AD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8" y="1883228"/>
            <a:ext cx="2147207" cy="3817257"/>
          </a:xfrm>
          <a:prstGeom prst="rect">
            <a:avLst/>
          </a:prstGeom>
        </p:spPr>
      </p:pic>
      <p:pic>
        <p:nvPicPr>
          <p:cNvPr id="38" name="Picture 4">
            <a:extLst>
              <a:ext uri="{FF2B5EF4-FFF2-40B4-BE49-F238E27FC236}">
                <a16:creationId xmlns:a16="http://schemas.microsoft.com/office/drawing/2014/main" id="{D841EAAF-7372-E548-BDE9-BC2C9BC6B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47" y="103869"/>
            <a:ext cx="3812460" cy="320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8A50B5-26E5-4A6F-B9DD-9394BA3E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525" y="1708490"/>
            <a:ext cx="1945061" cy="4045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2E3E2-8486-4139-AF0E-8019BC9EC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777" y="-384597"/>
            <a:ext cx="1826192" cy="3797802"/>
          </a:xfrm>
          <a:prstGeom prst="rect">
            <a:avLst/>
          </a:prstGeom>
        </p:spPr>
      </p:pic>
      <p:pic>
        <p:nvPicPr>
          <p:cNvPr id="39" name="Imagen 2">
            <a:extLst>
              <a:ext uri="{FF2B5EF4-FFF2-40B4-BE49-F238E27FC236}">
                <a16:creationId xmlns:a16="http://schemas.microsoft.com/office/drawing/2014/main" id="{AAA82FA9-2466-5D45-B2B9-7C4BBC5B1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289" y="2846261"/>
            <a:ext cx="3798858" cy="3466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78A73-3985-4DC2-8893-E028C081D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8002" y="2458353"/>
            <a:ext cx="1853320" cy="385421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3250770-3FB6-4557-996F-06F956611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4067" y="-178218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0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7CD18-1905-4CE2-AA92-69CC9636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CC5393-2225-48F0-B5C2-E737AA98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Conclusiones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7864A10-85B4-6E40-9C27-88854FB33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554811"/>
              </p:ext>
            </p:extLst>
          </p:nvPr>
        </p:nvGraphicFramePr>
        <p:xfrm>
          <a:off x="1944655" y="1808169"/>
          <a:ext cx="8302689" cy="4684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92AAA2C-9697-4C98-9BDF-C4F3B03BC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092" y="66879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3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C5393-2225-48F0-B5C2-E737AA98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1436921"/>
            <a:ext cx="5690680" cy="1517356"/>
          </a:xfrm>
        </p:spPr>
        <p:txBody>
          <a:bodyPr anchor="ctr">
            <a:normAutofit/>
          </a:bodyPr>
          <a:lstStyle/>
          <a:p>
            <a:r>
              <a:rPr lang="es-EC" sz="5100"/>
              <a:t>Video demostrativo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F647CD18-1905-4CE2-AA92-69CC963666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13</a:t>
            </a:fld>
            <a:endParaRPr lang="ru-RU"/>
          </a:p>
        </p:txBody>
      </p:sp>
      <p:pic>
        <p:nvPicPr>
          <p:cNvPr id="5" name="VideoDemostrativo.mp4" descr="VideoDemostrativo.mp4">
            <a:hlinkClick r:id="" action="ppaction://media"/>
            <a:extLst>
              <a:ext uri="{FF2B5EF4-FFF2-40B4-BE49-F238E27FC236}">
                <a16:creationId xmlns:a16="http://schemas.microsoft.com/office/drawing/2014/main" id="{59EA09CA-E943-2C49-BCB0-D28DBD5BD1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0364" y="431186"/>
            <a:ext cx="3364774" cy="6117771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E2EC123-C254-43AC-ADD7-24C7E83D9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618" y="3651976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2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 descr="A picture containing indoor, floor, curtain&#10;&#10;Description automatically generated">
            <a:extLst>
              <a:ext uri="{FF2B5EF4-FFF2-40B4-BE49-F238E27FC236}">
                <a16:creationId xmlns:a16="http://schemas.microsoft.com/office/drawing/2014/main" id="{15477424-A6DD-1249-9F3F-FD13A000E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4846" t="968" r="25580" b="1"/>
          <a:stretch/>
        </p:blipFill>
        <p:spPr>
          <a:xfrm>
            <a:off x="7163324" y="-1"/>
            <a:ext cx="5072742" cy="6863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326C0-7E3C-46D8-81DF-2D6EDA34F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2</a:t>
            </a:fld>
            <a:endParaRPr lang="ru-RU"/>
          </a:p>
        </p:txBody>
      </p:sp>
      <p:sp>
        <p:nvSpPr>
          <p:cNvPr id="110" name="Title 4">
            <a:extLst>
              <a:ext uri="{FF2B5EF4-FFF2-40B4-BE49-F238E27FC236}">
                <a16:creationId xmlns:a16="http://schemas.microsoft.com/office/drawing/2014/main" id="{CA2D2862-ADFF-4152-8B9F-ECAE81A9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dirty="0" err="1"/>
              <a:t>Hospitales</a:t>
            </a:r>
            <a:endParaRPr lang="en-US" dirty="0"/>
          </a:p>
        </p:txBody>
      </p:sp>
      <p:grpSp>
        <p:nvGrpSpPr>
          <p:cNvPr id="135" name="Google Shape;193;p17">
            <a:extLst>
              <a:ext uri="{FF2B5EF4-FFF2-40B4-BE49-F238E27FC236}">
                <a16:creationId xmlns:a16="http://schemas.microsoft.com/office/drawing/2014/main" id="{6B60B23B-AE2B-D445-A765-184F74849752}"/>
              </a:ext>
            </a:extLst>
          </p:cNvPr>
          <p:cNvGrpSpPr/>
          <p:nvPr/>
        </p:nvGrpSpPr>
        <p:grpSpPr>
          <a:xfrm>
            <a:off x="6679071" y="2759113"/>
            <a:ext cx="196437" cy="302926"/>
            <a:chOff x="5726350" y="2028150"/>
            <a:chExt cx="312300" cy="481600"/>
          </a:xfrm>
        </p:grpSpPr>
        <p:sp>
          <p:nvSpPr>
            <p:cNvPr id="136" name="Google Shape;194;p17">
              <a:extLst>
                <a:ext uri="{FF2B5EF4-FFF2-40B4-BE49-F238E27FC236}">
                  <a16:creationId xmlns:a16="http://schemas.microsoft.com/office/drawing/2014/main" id="{6C2156E2-1DCB-5847-8A73-099070CE5BB4}"/>
                </a:ext>
              </a:extLst>
            </p:cNvPr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7" name="Google Shape;195;p17">
              <a:extLst>
                <a:ext uri="{FF2B5EF4-FFF2-40B4-BE49-F238E27FC236}">
                  <a16:creationId xmlns:a16="http://schemas.microsoft.com/office/drawing/2014/main" id="{A85E29F0-CAAC-F84A-8758-A45684F375F6}"/>
                </a:ext>
              </a:extLst>
            </p:cNvPr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8" name="Google Shape;196;p17">
              <a:extLst>
                <a:ext uri="{FF2B5EF4-FFF2-40B4-BE49-F238E27FC236}">
                  <a16:creationId xmlns:a16="http://schemas.microsoft.com/office/drawing/2014/main" id="{E8E25728-CA77-B347-B5C1-E61102FE93CF}"/>
                </a:ext>
              </a:extLst>
            </p:cNvPr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40" name="Imagen 60" descr="Imagen que contiene dibujo, luz&#10;&#10;Descripción generada automáticamente">
            <a:extLst>
              <a:ext uri="{FF2B5EF4-FFF2-40B4-BE49-F238E27FC236}">
                <a16:creationId xmlns:a16="http://schemas.microsoft.com/office/drawing/2014/main" id="{99D50A5D-FC9F-3948-9ADC-2AC0DDF9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089" y="4385652"/>
            <a:ext cx="352011" cy="352011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61585282-D7AA-B14A-B2AD-4C11E90E0ACA}"/>
              </a:ext>
            </a:extLst>
          </p:cNvPr>
          <p:cNvGrpSpPr/>
          <p:nvPr/>
        </p:nvGrpSpPr>
        <p:grpSpPr>
          <a:xfrm>
            <a:off x="374811" y="2159461"/>
            <a:ext cx="3715934" cy="3736157"/>
            <a:chOff x="4369287" y="2426737"/>
            <a:chExt cx="2605800" cy="2606700"/>
          </a:xfrm>
        </p:grpSpPr>
        <p:sp>
          <p:nvSpPr>
            <p:cNvPr id="104" name="Google Shape;152;p17">
              <a:extLst>
                <a:ext uri="{FF2B5EF4-FFF2-40B4-BE49-F238E27FC236}">
                  <a16:creationId xmlns:a16="http://schemas.microsoft.com/office/drawing/2014/main" id="{89DA5BC5-9B8C-534E-9B07-4DBB9FD152C3}"/>
                </a:ext>
              </a:extLst>
            </p:cNvPr>
            <p:cNvSpPr/>
            <p:nvPr/>
          </p:nvSpPr>
          <p:spPr>
            <a:xfrm>
              <a:off x="4369287" y="2426737"/>
              <a:ext cx="2605800" cy="26067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06" name="Google Shape;153;p17">
              <a:extLst>
                <a:ext uri="{FF2B5EF4-FFF2-40B4-BE49-F238E27FC236}">
                  <a16:creationId xmlns:a16="http://schemas.microsoft.com/office/drawing/2014/main" id="{FAEB5EB3-695A-244B-9B6C-8CE5FC76481F}"/>
                </a:ext>
              </a:extLst>
            </p:cNvPr>
            <p:cNvSpPr/>
            <p:nvPr/>
          </p:nvSpPr>
          <p:spPr>
            <a:xfrm>
              <a:off x="4834637" y="2892231"/>
              <a:ext cx="1675200" cy="16755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FFFF00"/>
                </a:highlight>
              </a:endParaRPr>
            </a:p>
          </p:txBody>
        </p:sp>
        <p:sp>
          <p:nvSpPr>
            <p:cNvPr id="108" name="Google Shape;154;p17">
              <a:extLst>
                <a:ext uri="{FF2B5EF4-FFF2-40B4-BE49-F238E27FC236}">
                  <a16:creationId xmlns:a16="http://schemas.microsoft.com/office/drawing/2014/main" id="{48E0F2DA-99FC-C747-B500-7E6CC556CADF}"/>
                </a:ext>
              </a:extLst>
            </p:cNvPr>
            <p:cNvSpPr/>
            <p:nvPr/>
          </p:nvSpPr>
          <p:spPr>
            <a:xfrm>
              <a:off x="5243337" y="3301201"/>
              <a:ext cx="857700" cy="857700"/>
            </a:xfrm>
            <a:prstGeom prst="ellipse">
              <a:avLst/>
            </a:prstGeom>
            <a:solidFill>
              <a:srgbClr val="C92019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700">
                <a:solidFill>
                  <a:srgbClr val="C4211A"/>
                </a:solidFill>
                <a:highlight>
                  <a:srgbClr val="FFFF00"/>
                </a:highlight>
              </a:endParaRPr>
            </a:p>
          </p:txBody>
        </p:sp>
        <p:pic>
          <p:nvPicPr>
            <p:cNvPr id="142" name="Gráfico 64" descr="Agregar">
              <a:extLst>
                <a:ext uri="{FF2B5EF4-FFF2-40B4-BE49-F238E27FC236}">
                  <a16:creationId xmlns:a16="http://schemas.microsoft.com/office/drawing/2014/main" id="{320D96CA-C92F-EE45-997E-5418DFA3F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3650" y="3399277"/>
              <a:ext cx="661407" cy="661407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2E7A4D8-C760-CC4A-86B1-5455B0DD9518}"/>
              </a:ext>
            </a:extLst>
          </p:cNvPr>
          <p:cNvGrpSpPr/>
          <p:nvPr/>
        </p:nvGrpSpPr>
        <p:grpSpPr>
          <a:xfrm>
            <a:off x="2923163" y="1983062"/>
            <a:ext cx="3113394" cy="1036849"/>
            <a:chOff x="3842024" y="2484242"/>
            <a:chExt cx="3113394" cy="1036849"/>
          </a:xfrm>
        </p:grpSpPr>
        <p:grpSp>
          <p:nvGrpSpPr>
            <p:cNvPr id="111" name="Google Shape;156;p17">
              <a:extLst>
                <a:ext uri="{FF2B5EF4-FFF2-40B4-BE49-F238E27FC236}">
                  <a16:creationId xmlns:a16="http://schemas.microsoft.com/office/drawing/2014/main" id="{AF6D0415-4280-A54D-B0AB-9294EBE6D3EF}"/>
                </a:ext>
              </a:extLst>
            </p:cNvPr>
            <p:cNvGrpSpPr/>
            <p:nvPr/>
          </p:nvGrpSpPr>
          <p:grpSpPr>
            <a:xfrm>
              <a:off x="3842024" y="2702959"/>
              <a:ext cx="1024800" cy="534900"/>
              <a:chOff x="2709700" y="1745975"/>
              <a:chExt cx="1024800" cy="534900"/>
            </a:xfrm>
          </p:grpSpPr>
          <p:sp>
            <p:nvSpPr>
              <p:cNvPr id="112" name="Google Shape;157;p17">
                <a:extLst>
                  <a:ext uri="{FF2B5EF4-FFF2-40B4-BE49-F238E27FC236}">
                    <a16:creationId xmlns:a16="http://schemas.microsoft.com/office/drawing/2014/main" id="{14A21A85-1D23-7E4F-B110-33BF4AE112BD}"/>
                  </a:ext>
                </a:extLst>
              </p:cNvPr>
              <p:cNvSpPr/>
              <p:nvPr/>
            </p:nvSpPr>
            <p:spPr>
              <a:xfrm>
                <a:off x="3199600" y="1745975"/>
                <a:ext cx="534900" cy="5349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13" name="Google Shape;158;p17">
                <a:extLst>
                  <a:ext uri="{FF2B5EF4-FFF2-40B4-BE49-F238E27FC236}">
                    <a16:creationId xmlns:a16="http://schemas.microsoft.com/office/drawing/2014/main" id="{AC63D1A4-E37E-914C-B13F-68A762F175E7}"/>
                  </a:ext>
                </a:extLst>
              </p:cNvPr>
              <p:cNvCxnSpPr>
                <a:stCxn id="112" idx="2"/>
              </p:cNvCxnSpPr>
              <p:nvPr/>
            </p:nvCxnSpPr>
            <p:spPr>
              <a:xfrm rot="10800000">
                <a:off x="2709700" y="2013425"/>
                <a:ext cx="489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pic>
          <p:nvPicPr>
            <p:cNvPr id="139" name="Imagen 58" descr="Imagen que contiene reloj, señal, dibujo&#10;&#10;Descripción generada automáticamente">
              <a:extLst>
                <a:ext uri="{FF2B5EF4-FFF2-40B4-BE49-F238E27FC236}">
                  <a16:creationId xmlns:a16="http://schemas.microsoft.com/office/drawing/2014/main" id="{A379102E-D58C-4A4D-834E-87969031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5401" y="2756091"/>
              <a:ext cx="407946" cy="407946"/>
            </a:xfrm>
            <a:prstGeom prst="rect">
              <a:avLst/>
            </a:prstGeom>
          </p:spPr>
        </p:pic>
        <p:sp>
          <p:nvSpPr>
            <p:cNvPr id="143" name="Google Shape;160;p17">
              <a:extLst>
                <a:ext uri="{FF2B5EF4-FFF2-40B4-BE49-F238E27FC236}">
                  <a16:creationId xmlns:a16="http://schemas.microsoft.com/office/drawing/2014/main" id="{E3E447E6-568F-A240-A701-11DECAA64B6E}"/>
                </a:ext>
              </a:extLst>
            </p:cNvPr>
            <p:cNvSpPr txBox="1"/>
            <p:nvPr/>
          </p:nvSpPr>
          <p:spPr>
            <a:xfrm>
              <a:off x="5070818" y="2756091"/>
              <a:ext cx="18846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400" dirty="0">
                  <a:latin typeface="Roboto"/>
                  <a:ea typeface="Roboto"/>
                  <a:cs typeface="Roboto"/>
                  <a:sym typeface="Roboto"/>
                </a:rPr>
                <a:t>Se dispone de varios tanques de oxígeno.</a:t>
              </a:r>
            </a:p>
          </p:txBody>
        </p:sp>
        <p:sp>
          <p:nvSpPr>
            <p:cNvPr id="144" name="Google Shape;161;p17">
              <a:extLst>
                <a:ext uri="{FF2B5EF4-FFF2-40B4-BE49-F238E27FC236}">
                  <a16:creationId xmlns:a16="http://schemas.microsoft.com/office/drawing/2014/main" id="{B09D05AD-8600-FC4A-9CA4-D42412D058A6}"/>
                </a:ext>
              </a:extLst>
            </p:cNvPr>
            <p:cNvSpPr txBox="1"/>
            <p:nvPr/>
          </p:nvSpPr>
          <p:spPr>
            <a:xfrm>
              <a:off x="5070818" y="2484242"/>
              <a:ext cx="1884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C" sz="17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UCI</a:t>
              </a:r>
              <a:endParaRPr sz="1700" dirty="0">
                <a:solidFill>
                  <a:schemeClr val="accent2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04AC55A-B74B-3643-A1F6-57527FA819F8}"/>
              </a:ext>
            </a:extLst>
          </p:cNvPr>
          <p:cNvGrpSpPr/>
          <p:nvPr/>
        </p:nvGrpSpPr>
        <p:grpSpPr>
          <a:xfrm>
            <a:off x="2959711" y="5171202"/>
            <a:ext cx="3113394" cy="1036849"/>
            <a:chOff x="3386431" y="5171202"/>
            <a:chExt cx="3113394" cy="1036849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3AFC4931-B6FB-FB4D-8DFC-FC97CF8F7057}"/>
                </a:ext>
              </a:extLst>
            </p:cNvPr>
            <p:cNvGrpSpPr/>
            <p:nvPr/>
          </p:nvGrpSpPr>
          <p:grpSpPr>
            <a:xfrm>
              <a:off x="3386431" y="5171202"/>
              <a:ext cx="3113394" cy="1036849"/>
              <a:chOff x="3842024" y="2484242"/>
              <a:chExt cx="3113394" cy="1036849"/>
            </a:xfrm>
          </p:grpSpPr>
          <p:grpSp>
            <p:nvGrpSpPr>
              <p:cNvPr id="153" name="Google Shape;156;p17">
                <a:extLst>
                  <a:ext uri="{FF2B5EF4-FFF2-40B4-BE49-F238E27FC236}">
                    <a16:creationId xmlns:a16="http://schemas.microsoft.com/office/drawing/2014/main" id="{A7453039-CF50-4C4E-ADB5-A4083DE2CCE5}"/>
                  </a:ext>
                </a:extLst>
              </p:cNvPr>
              <p:cNvGrpSpPr/>
              <p:nvPr/>
            </p:nvGrpSpPr>
            <p:grpSpPr>
              <a:xfrm>
                <a:off x="3842024" y="2702959"/>
                <a:ext cx="1024800" cy="534900"/>
                <a:chOff x="2709700" y="1745975"/>
                <a:chExt cx="1024800" cy="534900"/>
              </a:xfrm>
            </p:grpSpPr>
            <p:sp>
              <p:nvSpPr>
                <p:cNvPr id="157" name="Google Shape;157;p17">
                  <a:extLst>
                    <a:ext uri="{FF2B5EF4-FFF2-40B4-BE49-F238E27FC236}">
                      <a16:creationId xmlns:a16="http://schemas.microsoft.com/office/drawing/2014/main" id="{1854A547-C4B3-C148-91EB-0D6AD9EF464F}"/>
                    </a:ext>
                  </a:extLst>
                </p:cNvPr>
                <p:cNvSpPr/>
                <p:nvPr/>
              </p:nvSpPr>
              <p:spPr>
                <a:xfrm>
                  <a:off x="3199600" y="1745975"/>
                  <a:ext cx="534900" cy="534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158" name="Google Shape;158;p17">
                  <a:extLst>
                    <a:ext uri="{FF2B5EF4-FFF2-40B4-BE49-F238E27FC236}">
                      <a16:creationId xmlns:a16="http://schemas.microsoft.com/office/drawing/2014/main" id="{4A89975D-C5E6-EF4B-95E3-33AD06043AA0}"/>
                    </a:ext>
                  </a:extLst>
                </p:cNvPr>
                <p:cNvCxnSpPr>
                  <a:stCxn id="157" idx="2"/>
                </p:cNvCxnSpPr>
                <p:nvPr/>
              </p:nvCxnSpPr>
              <p:spPr>
                <a:xfrm rot="10800000">
                  <a:off x="2709700" y="2013425"/>
                  <a:ext cx="489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sp>
            <p:nvSpPr>
              <p:cNvPr id="155" name="Google Shape;160;p17">
                <a:extLst>
                  <a:ext uri="{FF2B5EF4-FFF2-40B4-BE49-F238E27FC236}">
                    <a16:creationId xmlns:a16="http://schemas.microsoft.com/office/drawing/2014/main" id="{C9577E53-5473-9F4E-9164-C52CBFC7B800}"/>
                  </a:ext>
                </a:extLst>
              </p:cNvPr>
              <p:cNvSpPr txBox="1"/>
              <p:nvPr/>
            </p:nvSpPr>
            <p:spPr>
              <a:xfrm>
                <a:off x="5070818" y="2756091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C" sz="1200" dirty="0">
                    <a:latin typeface="Roboto"/>
                    <a:ea typeface="Roboto"/>
                    <a:cs typeface="Roboto"/>
                    <a:sym typeface="Roboto"/>
                  </a:rPr>
                  <a:t>Conocer cuando exactamente está vacío.</a:t>
                </a:r>
              </a:p>
            </p:txBody>
          </p:sp>
          <p:sp>
            <p:nvSpPr>
              <p:cNvPr id="156" name="Google Shape;161;p17">
                <a:extLst>
                  <a:ext uri="{FF2B5EF4-FFF2-40B4-BE49-F238E27FC236}">
                    <a16:creationId xmlns:a16="http://schemas.microsoft.com/office/drawing/2014/main" id="{6F71FA55-51CE-6643-BA1A-18DEC180C4B0}"/>
                  </a:ext>
                </a:extLst>
              </p:cNvPr>
              <p:cNvSpPr txBox="1"/>
              <p:nvPr/>
            </p:nvSpPr>
            <p:spPr>
              <a:xfrm>
                <a:off x="5070818" y="2484242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C" sz="17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Problema</a:t>
                </a:r>
                <a:endParaRPr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pic>
          <p:nvPicPr>
            <p:cNvPr id="141" name="Imagen 62">
              <a:extLst>
                <a:ext uri="{FF2B5EF4-FFF2-40B4-BE49-F238E27FC236}">
                  <a16:creationId xmlns:a16="http://schemas.microsoft.com/office/drawing/2014/main" id="{6FC3CAE3-080A-9E49-97AE-55BF537A5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9599" t="13141" r="27904" b="13016"/>
            <a:stretch/>
          </p:blipFill>
          <p:spPr>
            <a:xfrm>
              <a:off x="3982738" y="5419119"/>
              <a:ext cx="274227" cy="476499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6EEB139-F97A-FC47-821E-6E6C4F4F4E86}"/>
              </a:ext>
            </a:extLst>
          </p:cNvPr>
          <p:cNvGrpSpPr/>
          <p:nvPr/>
        </p:nvGrpSpPr>
        <p:grpSpPr>
          <a:xfrm>
            <a:off x="3830245" y="3566664"/>
            <a:ext cx="3113394" cy="1036849"/>
            <a:chOff x="4296283" y="3657997"/>
            <a:chExt cx="3113394" cy="1036849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2545DCF-E236-9548-AA10-4E6BDDEB5E32}"/>
                </a:ext>
              </a:extLst>
            </p:cNvPr>
            <p:cNvGrpSpPr/>
            <p:nvPr/>
          </p:nvGrpSpPr>
          <p:grpSpPr>
            <a:xfrm>
              <a:off x="4296283" y="3657997"/>
              <a:ext cx="3113394" cy="1036849"/>
              <a:chOff x="3842024" y="2484242"/>
              <a:chExt cx="3113394" cy="1036849"/>
            </a:xfrm>
          </p:grpSpPr>
          <p:grpSp>
            <p:nvGrpSpPr>
              <p:cNvPr id="146" name="Google Shape;156;p17">
                <a:extLst>
                  <a:ext uri="{FF2B5EF4-FFF2-40B4-BE49-F238E27FC236}">
                    <a16:creationId xmlns:a16="http://schemas.microsoft.com/office/drawing/2014/main" id="{9331F4E7-FD8F-6643-942C-AC12901427C0}"/>
                  </a:ext>
                </a:extLst>
              </p:cNvPr>
              <p:cNvGrpSpPr/>
              <p:nvPr/>
            </p:nvGrpSpPr>
            <p:grpSpPr>
              <a:xfrm>
                <a:off x="3842024" y="2702959"/>
                <a:ext cx="1024800" cy="534900"/>
                <a:chOff x="2709700" y="1745975"/>
                <a:chExt cx="1024800" cy="534900"/>
              </a:xfrm>
            </p:grpSpPr>
            <p:sp>
              <p:nvSpPr>
                <p:cNvPr id="150" name="Google Shape;157;p17">
                  <a:extLst>
                    <a:ext uri="{FF2B5EF4-FFF2-40B4-BE49-F238E27FC236}">
                      <a16:creationId xmlns:a16="http://schemas.microsoft.com/office/drawing/2014/main" id="{96C21A36-B781-EF42-AD4B-29C7062541AF}"/>
                    </a:ext>
                  </a:extLst>
                </p:cNvPr>
                <p:cNvSpPr/>
                <p:nvPr/>
              </p:nvSpPr>
              <p:spPr>
                <a:xfrm>
                  <a:off x="3199600" y="1745975"/>
                  <a:ext cx="534900" cy="5349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151" name="Google Shape;158;p17">
                  <a:extLst>
                    <a:ext uri="{FF2B5EF4-FFF2-40B4-BE49-F238E27FC236}">
                      <a16:creationId xmlns:a16="http://schemas.microsoft.com/office/drawing/2014/main" id="{272BA65A-D4CD-7245-BA35-764A9AB3C12D}"/>
                    </a:ext>
                  </a:extLst>
                </p:cNvPr>
                <p:cNvCxnSpPr>
                  <a:cxnSpLocks/>
                  <a:stCxn id="150" idx="2"/>
                </p:cNvCxnSpPr>
                <p:nvPr/>
              </p:nvCxnSpPr>
              <p:spPr>
                <a:xfrm rot="10800000">
                  <a:off x="2709700" y="2013425"/>
                  <a:ext cx="4899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sp>
            <p:nvSpPr>
              <p:cNvPr id="148" name="Google Shape;160;p17">
                <a:extLst>
                  <a:ext uri="{FF2B5EF4-FFF2-40B4-BE49-F238E27FC236}">
                    <a16:creationId xmlns:a16="http://schemas.microsoft.com/office/drawing/2014/main" id="{166C4717-3628-B74F-831B-E8A74F5C3E90}"/>
                  </a:ext>
                </a:extLst>
              </p:cNvPr>
              <p:cNvSpPr txBox="1"/>
              <p:nvPr/>
            </p:nvSpPr>
            <p:spPr>
              <a:xfrm>
                <a:off x="5070818" y="2756091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C" sz="1400" dirty="0">
                    <a:latin typeface="Roboto"/>
                    <a:ea typeface="Roboto"/>
                    <a:cs typeface="Roboto"/>
                    <a:sym typeface="Roboto"/>
                  </a:rPr>
                  <a:t>Reponer al momento que se agote.</a:t>
                </a:r>
              </a:p>
            </p:txBody>
          </p:sp>
          <p:sp>
            <p:nvSpPr>
              <p:cNvPr id="149" name="Google Shape;161;p17">
                <a:extLst>
                  <a:ext uri="{FF2B5EF4-FFF2-40B4-BE49-F238E27FC236}">
                    <a16:creationId xmlns:a16="http://schemas.microsoft.com/office/drawing/2014/main" id="{14E765E7-BE3B-3445-AF3C-72D178DEF854}"/>
                  </a:ext>
                </a:extLst>
              </p:cNvPr>
              <p:cNvSpPr txBox="1"/>
              <p:nvPr/>
            </p:nvSpPr>
            <p:spPr>
              <a:xfrm>
                <a:off x="5070818" y="2484242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C" sz="1700" dirty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Necesidad</a:t>
                </a:r>
                <a:endParaRPr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pic>
          <p:nvPicPr>
            <p:cNvPr id="159" name="Picture 158" descr="A picture containing scale&#10;&#10;Description automatically generated">
              <a:extLst>
                <a:ext uri="{FF2B5EF4-FFF2-40B4-BE49-F238E27FC236}">
                  <a16:creationId xmlns:a16="http://schemas.microsoft.com/office/drawing/2014/main" id="{9564430A-DD09-4344-8963-129A07C8D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00" b="94100" l="8100" r="91000">
                          <a14:foregroundMark x1="25400" y1="9600" x2="25400" y2="9600"/>
                          <a14:foregroundMark x1="25400" y1="9600" x2="58900" y2="15900"/>
                          <a14:foregroundMark x1="58900" y1="15900" x2="59500" y2="15700"/>
                          <a14:foregroundMark x1="65800" y1="16700" x2="64000" y2="8500"/>
                          <a14:foregroundMark x1="64000" y1="8500" x2="63100" y2="7000"/>
                          <a14:foregroundMark x1="44600" y1="3600" x2="36700" y2="3500"/>
                          <a14:foregroundMark x1="36700" y1="3500" x2="35100" y2="3000"/>
                          <a14:foregroundMark x1="8200" y1="15700" x2="8200" y2="15700"/>
                          <a14:foregroundMark x1="91000" y1="6400" x2="91000" y2="6400"/>
                          <a14:foregroundMark x1="27100" y1="89800" x2="55600" y2="88700"/>
                          <a14:foregroundMark x1="74100" y1="76900" x2="68100" y2="89600"/>
                          <a14:foregroundMark x1="58000" y1="94100" x2="37100" y2="94100"/>
                          <a14:foregroundMark x1="37100" y1="94100" x2="32800" y2="92800"/>
                          <a14:foregroundMark x1="21100" y1="92300" x2="22400" y2="86200"/>
                          <a14:foregroundMark x1="19000" y1="47000" x2="19000" y2="47000"/>
                          <a14:foregroundMark x1="19600" y1="47300" x2="22200" y2="43700"/>
                          <a14:foregroundMark x1="24500" y1="40700" x2="29000" y2="36500"/>
                          <a14:foregroundMark x1="27300" y1="36900" x2="24700" y2="38300"/>
                        </a14:backgroundRemoval>
                      </a14:imgEffect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0849" y="3921380"/>
              <a:ext cx="445568" cy="445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29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7CD18-1905-4CE2-AA92-69CC96366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3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CC5393-2225-48F0-B5C2-E737AA98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Solución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F044D1-1990-4346-A67F-54B062B57532}"/>
              </a:ext>
            </a:extLst>
          </p:cNvPr>
          <p:cNvGrpSpPr/>
          <p:nvPr/>
        </p:nvGrpSpPr>
        <p:grpSpPr>
          <a:xfrm>
            <a:off x="1278733" y="2097847"/>
            <a:ext cx="9525625" cy="3718972"/>
            <a:chOff x="1458061" y="2270078"/>
            <a:chExt cx="8090389" cy="2940237"/>
          </a:xfrm>
        </p:grpSpPr>
        <p:grpSp>
          <p:nvGrpSpPr>
            <p:cNvPr id="7" name="Google Shape;210;p18">
              <a:extLst>
                <a:ext uri="{FF2B5EF4-FFF2-40B4-BE49-F238E27FC236}">
                  <a16:creationId xmlns:a16="http://schemas.microsoft.com/office/drawing/2014/main" id="{8007E8B3-4F58-A444-9243-5256F0F2DC20}"/>
                </a:ext>
              </a:extLst>
            </p:cNvPr>
            <p:cNvGrpSpPr/>
            <p:nvPr/>
          </p:nvGrpSpPr>
          <p:grpSpPr>
            <a:xfrm>
              <a:off x="1458086" y="2308379"/>
              <a:ext cx="4228554" cy="1189198"/>
              <a:chOff x="710263" y="1452275"/>
              <a:chExt cx="3861912" cy="1086087"/>
            </a:xfrm>
          </p:grpSpPr>
          <p:sp>
            <p:nvSpPr>
              <p:cNvPr id="8" name="Google Shape;211;p18">
                <a:extLst>
                  <a:ext uri="{FF2B5EF4-FFF2-40B4-BE49-F238E27FC236}">
                    <a16:creationId xmlns:a16="http://schemas.microsoft.com/office/drawing/2014/main" id="{5B05C591-27C1-0C42-B298-92A242EF24C8}"/>
                  </a:ext>
                </a:extLst>
              </p:cNvPr>
              <p:cNvSpPr/>
              <p:nvPr/>
            </p:nvSpPr>
            <p:spPr>
              <a:xfrm>
                <a:off x="710275" y="1452275"/>
                <a:ext cx="3861900" cy="4719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4007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800" b="1">
                    <a:solidFill>
                      <a:srgbClr val="FFFFFF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Dispositivo IoT</a:t>
                </a:r>
                <a:endParaRPr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Google Shape;212;p18">
                <a:extLst>
                  <a:ext uri="{FF2B5EF4-FFF2-40B4-BE49-F238E27FC236}">
                    <a16:creationId xmlns:a16="http://schemas.microsoft.com/office/drawing/2014/main" id="{85F10BBC-432B-B14F-9659-0A9E4F764A4D}"/>
                  </a:ext>
                </a:extLst>
              </p:cNvPr>
              <p:cNvSpPr txBox="1"/>
              <p:nvPr/>
            </p:nvSpPr>
            <p:spPr>
              <a:xfrm>
                <a:off x="710263" y="2003462"/>
                <a:ext cx="22650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Switch de </a:t>
                </a:r>
                <a:r>
                  <a:rPr lang="en" sz="1200" dirty="0" err="1">
                    <a:latin typeface="Roboto"/>
                    <a:ea typeface="Roboto"/>
                    <a:cs typeface="Roboto"/>
                    <a:sym typeface="Roboto"/>
                  </a:rPr>
                  <a:t>encendido</a:t>
                </a: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 y </a:t>
                </a:r>
                <a:r>
                  <a:rPr lang="en" sz="1200" dirty="0" err="1">
                    <a:latin typeface="Roboto"/>
                    <a:ea typeface="Roboto"/>
                    <a:cs typeface="Roboto"/>
                    <a:sym typeface="Roboto"/>
                  </a:rPr>
                  <a:t>apagado</a:t>
                </a: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" name="Google Shape;213;p18">
                <a:extLst>
                  <a:ext uri="{FF2B5EF4-FFF2-40B4-BE49-F238E27FC236}">
                    <a16:creationId xmlns:a16="http://schemas.microsoft.com/office/drawing/2014/main" id="{851400F2-8436-CE4F-945A-6591F50CD0E0}"/>
                  </a:ext>
                </a:extLst>
              </p:cNvPr>
              <p:cNvSpPr/>
              <p:nvPr/>
            </p:nvSpPr>
            <p:spPr>
              <a:xfrm>
                <a:off x="773579" y="1498027"/>
                <a:ext cx="380400" cy="380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14;p18">
              <a:extLst>
                <a:ext uri="{FF2B5EF4-FFF2-40B4-BE49-F238E27FC236}">
                  <a16:creationId xmlns:a16="http://schemas.microsoft.com/office/drawing/2014/main" id="{B21E3870-5A2B-F84E-8B0D-D4D99E60A1D8}"/>
                </a:ext>
              </a:extLst>
            </p:cNvPr>
            <p:cNvGrpSpPr/>
            <p:nvPr/>
          </p:nvGrpSpPr>
          <p:grpSpPr>
            <a:xfrm>
              <a:off x="1458061" y="3800000"/>
              <a:ext cx="4228587" cy="1223240"/>
              <a:chOff x="710238" y="2943897"/>
              <a:chExt cx="3861941" cy="1117177"/>
            </a:xfrm>
          </p:grpSpPr>
          <p:sp>
            <p:nvSpPr>
              <p:cNvPr id="12" name="Google Shape;215;p18">
                <a:extLst>
                  <a:ext uri="{FF2B5EF4-FFF2-40B4-BE49-F238E27FC236}">
                    <a16:creationId xmlns:a16="http://schemas.microsoft.com/office/drawing/2014/main" id="{685D40A5-035F-EB4C-B9C8-C854D68C9AE5}"/>
                  </a:ext>
                </a:extLst>
              </p:cNvPr>
              <p:cNvSpPr/>
              <p:nvPr/>
            </p:nvSpPr>
            <p:spPr>
              <a:xfrm>
                <a:off x="710279" y="3589174"/>
                <a:ext cx="3861900" cy="4719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64007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Google Shape;216;p18">
                <a:extLst>
                  <a:ext uri="{FF2B5EF4-FFF2-40B4-BE49-F238E27FC236}">
                    <a16:creationId xmlns:a16="http://schemas.microsoft.com/office/drawing/2014/main" id="{270BF612-B8D4-584C-9FB8-D4FF0C02FF9F}"/>
                  </a:ext>
                </a:extLst>
              </p:cNvPr>
              <p:cNvSpPr txBox="1"/>
              <p:nvPr/>
            </p:nvSpPr>
            <p:spPr>
              <a:xfrm>
                <a:off x="710238" y="2943897"/>
                <a:ext cx="22650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C" sz="1200" dirty="0">
                    <a:latin typeface="Roboto"/>
                    <a:ea typeface="Roboto"/>
                    <a:cs typeface="Roboto"/>
                    <a:sym typeface="Roboto"/>
                  </a:rPr>
                  <a:t>Permite sensar la cantidad de oxígeno disponible y envía notificaciones cuando está cercano a acabarse.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" name="Google Shape;218;p18">
              <a:extLst>
                <a:ext uri="{FF2B5EF4-FFF2-40B4-BE49-F238E27FC236}">
                  <a16:creationId xmlns:a16="http://schemas.microsoft.com/office/drawing/2014/main" id="{4CB6302B-850D-E342-96C5-FA8147D07F66}"/>
                </a:ext>
              </a:extLst>
            </p:cNvPr>
            <p:cNvGrpSpPr/>
            <p:nvPr/>
          </p:nvGrpSpPr>
          <p:grpSpPr>
            <a:xfrm>
              <a:off x="5319910" y="2308379"/>
              <a:ext cx="4228540" cy="1164807"/>
              <a:chOff x="4572087" y="1452275"/>
              <a:chExt cx="3861900" cy="1063811"/>
            </a:xfrm>
          </p:grpSpPr>
          <p:sp>
            <p:nvSpPr>
              <p:cNvPr id="15" name="Google Shape;219;p18">
                <a:extLst>
                  <a:ext uri="{FF2B5EF4-FFF2-40B4-BE49-F238E27FC236}">
                    <a16:creationId xmlns:a16="http://schemas.microsoft.com/office/drawing/2014/main" id="{5C7BB1D3-0615-BB46-AEAA-894F05F4BF08}"/>
                  </a:ext>
                </a:extLst>
              </p:cNvPr>
              <p:cNvSpPr/>
              <p:nvPr/>
            </p:nvSpPr>
            <p:spPr>
              <a:xfrm>
                <a:off x="4572087" y="1452275"/>
                <a:ext cx="3861900" cy="471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5486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800" b="1" err="1">
                    <a:solidFill>
                      <a:srgbClr val="FFFFFF"/>
                    </a:solidFill>
                  </a:rPr>
                  <a:t>Batería</a:t>
                </a:r>
                <a:r>
                  <a:rPr lang="en-US">
                    <a:solidFill>
                      <a:srgbClr val="FFFFFF"/>
                    </a:solidFill>
                  </a:rPr>
                  <a:t> </a:t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Google Shape;220;p18">
                <a:extLst>
                  <a:ext uri="{FF2B5EF4-FFF2-40B4-BE49-F238E27FC236}">
                    <a16:creationId xmlns:a16="http://schemas.microsoft.com/office/drawing/2014/main" id="{5FA32028-8639-AF40-A631-24B226E2C07D}"/>
                  </a:ext>
                </a:extLst>
              </p:cNvPr>
              <p:cNvSpPr txBox="1"/>
              <p:nvPr/>
            </p:nvSpPr>
            <p:spPr>
              <a:xfrm>
                <a:off x="6157628" y="1981186"/>
                <a:ext cx="22650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Se </a:t>
                </a:r>
                <a:r>
                  <a:rPr lang="en" sz="1200" dirty="0" err="1">
                    <a:latin typeface="Roboto"/>
                    <a:ea typeface="Roboto"/>
                    <a:cs typeface="Roboto"/>
                    <a:sym typeface="Roboto"/>
                  </a:rPr>
                  <a:t>registra</a:t>
                </a: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" sz="1200" dirty="0" err="1">
                    <a:latin typeface="Roboto"/>
                    <a:ea typeface="Roboto"/>
                    <a:cs typeface="Roboto"/>
                    <a:sym typeface="Roboto"/>
                  </a:rPr>
                  <a:t>constantemente</a:t>
                </a: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" name="Google Shape;221;p18">
                <a:extLst>
                  <a:ext uri="{FF2B5EF4-FFF2-40B4-BE49-F238E27FC236}">
                    <a16:creationId xmlns:a16="http://schemas.microsoft.com/office/drawing/2014/main" id="{3E2F3519-1D46-AD43-82AD-832D931F8F5E}"/>
                  </a:ext>
                </a:extLst>
              </p:cNvPr>
              <p:cNvSpPr/>
              <p:nvPr/>
            </p:nvSpPr>
            <p:spPr>
              <a:xfrm>
                <a:off x="7990183" y="1498014"/>
                <a:ext cx="380400" cy="380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222;p18">
              <a:extLst>
                <a:ext uri="{FF2B5EF4-FFF2-40B4-BE49-F238E27FC236}">
                  <a16:creationId xmlns:a16="http://schemas.microsoft.com/office/drawing/2014/main" id="{8C3D3DF4-295B-8D46-A3AE-C74E98376690}"/>
                </a:ext>
              </a:extLst>
            </p:cNvPr>
            <p:cNvGrpSpPr/>
            <p:nvPr/>
          </p:nvGrpSpPr>
          <p:grpSpPr>
            <a:xfrm>
              <a:off x="5319737" y="3787817"/>
              <a:ext cx="4228541" cy="1235421"/>
              <a:chOff x="4571915" y="2932772"/>
              <a:chExt cx="3861900" cy="1128303"/>
            </a:xfrm>
          </p:grpSpPr>
          <p:sp>
            <p:nvSpPr>
              <p:cNvPr id="19" name="Google Shape;223;p18">
                <a:extLst>
                  <a:ext uri="{FF2B5EF4-FFF2-40B4-BE49-F238E27FC236}">
                    <a16:creationId xmlns:a16="http://schemas.microsoft.com/office/drawing/2014/main" id="{6AE140E9-DE1F-504C-9397-4AF2BAAD0987}"/>
                  </a:ext>
                </a:extLst>
              </p:cNvPr>
              <p:cNvSpPr/>
              <p:nvPr/>
            </p:nvSpPr>
            <p:spPr>
              <a:xfrm>
                <a:off x="4571915" y="3589175"/>
                <a:ext cx="3861900" cy="4719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5486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Google Shape;224;p18">
                <a:extLst>
                  <a:ext uri="{FF2B5EF4-FFF2-40B4-BE49-F238E27FC236}">
                    <a16:creationId xmlns:a16="http://schemas.microsoft.com/office/drawing/2014/main" id="{BD14BDF4-A59A-804E-9BB4-4E3468BE3909}"/>
                  </a:ext>
                </a:extLst>
              </p:cNvPr>
              <p:cNvSpPr txBox="1"/>
              <p:nvPr/>
            </p:nvSpPr>
            <p:spPr>
              <a:xfrm>
                <a:off x="6135333" y="2932770"/>
                <a:ext cx="22650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>
                    <a:latin typeface="Roboto"/>
                    <a:ea typeface="Roboto"/>
                    <a:cs typeface="Roboto"/>
                    <a:sym typeface="Roboto"/>
                  </a:rPr>
                  <a:t>Cuando se está acabando la barra se torna de color rojo.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1" name="Google Shape;242;p18">
              <a:extLst>
                <a:ext uri="{FF2B5EF4-FFF2-40B4-BE49-F238E27FC236}">
                  <a16:creationId xmlns:a16="http://schemas.microsoft.com/office/drawing/2014/main" id="{0273A824-E3E4-2547-B64F-75349B1D6C03}"/>
                </a:ext>
              </a:extLst>
            </p:cNvPr>
            <p:cNvGrpSpPr/>
            <p:nvPr/>
          </p:nvGrpSpPr>
          <p:grpSpPr>
            <a:xfrm>
              <a:off x="3977197" y="2270078"/>
              <a:ext cx="2940237" cy="2940237"/>
              <a:chOff x="3229375" y="1413975"/>
              <a:chExt cx="2685300" cy="2685300"/>
            </a:xfrm>
          </p:grpSpPr>
          <p:sp>
            <p:nvSpPr>
              <p:cNvPr id="22" name="Google Shape;243;p18">
                <a:extLst>
                  <a:ext uri="{FF2B5EF4-FFF2-40B4-BE49-F238E27FC236}">
                    <a16:creationId xmlns:a16="http://schemas.microsoft.com/office/drawing/2014/main" id="{94074E36-2CD4-0446-AD33-5E6C698B31B9}"/>
                  </a:ext>
                </a:extLst>
              </p:cNvPr>
              <p:cNvSpPr/>
              <p:nvPr/>
            </p:nvSpPr>
            <p:spPr>
              <a:xfrm>
                <a:off x="3229375" y="1413975"/>
                <a:ext cx="2685300" cy="2685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44;p18">
                <a:extLst>
                  <a:ext uri="{FF2B5EF4-FFF2-40B4-BE49-F238E27FC236}">
                    <a16:creationId xmlns:a16="http://schemas.microsoft.com/office/drawing/2014/main" id="{B914251C-D663-544A-8C8A-5136032C2D95}"/>
                  </a:ext>
                </a:extLst>
              </p:cNvPr>
              <p:cNvSpPr/>
              <p:nvPr/>
            </p:nvSpPr>
            <p:spPr>
              <a:xfrm>
                <a:off x="3479913" y="1664525"/>
                <a:ext cx="2184300" cy="2184300"/>
              </a:xfrm>
              <a:prstGeom prst="ellipse">
                <a:avLst/>
              </a:prstGeom>
              <a:noFill/>
              <a:ln w="9525" cap="flat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5;p18">
                <a:extLst>
                  <a:ext uri="{FF2B5EF4-FFF2-40B4-BE49-F238E27FC236}">
                    <a16:creationId xmlns:a16="http://schemas.microsoft.com/office/drawing/2014/main" id="{5E20952A-786A-4548-A325-AB930608B746}"/>
                  </a:ext>
                </a:extLst>
              </p:cNvPr>
              <p:cNvSpPr/>
              <p:nvPr/>
            </p:nvSpPr>
            <p:spPr>
              <a:xfrm>
                <a:off x="3666663" y="1851275"/>
                <a:ext cx="1810800" cy="1810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200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5" name="Google Shape;706;p28">
              <a:extLst>
                <a:ext uri="{FF2B5EF4-FFF2-40B4-BE49-F238E27FC236}">
                  <a16:creationId xmlns:a16="http://schemas.microsoft.com/office/drawing/2014/main" id="{110C7E6F-D081-6D4E-B80D-170B246F4F41}"/>
                </a:ext>
              </a:extLst>
            </p:cNvPr>
            <p:cNvSpPr/>
            <p:nvPr/>
          </p:nvSpPr>
          <p:spPr>
            <a:xfrm>
              <a:off x="5120238" y="3161477"/>
              <a:ext cx="717203" cy="1123260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07;p28">
              <a:extLst>
                <a:ext uri="{FF2B5EF4-FFF2-40B4-BE49-F238E27FC236}">
                  <a16:creationId xmlns:a16="http://schemas.microsoft.com/office/drawing/2014/main" id="{9DD683BB-C252-3546-BD37-8E82567B8B2F}"/>
                </a:ext>
              </a:extLst>
            </p:cNvPr>
            <p:cNvSpPr/>
            <p:nvPr/>
          </p:nvSpPr>
          <p:spPr>
            <a:xfrm>
              <a:off x="5903076" y="3492056"/>
              <a:ext cx="130051" cy="69444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08;p28">
              <a:extLst>
                <a:ext uri="{FF2B5EF4-FFF2-40B4-BE49-F238E27FC236}">
                  <a16:creationId xmlns:a16="http://schemas.microsoft.com/office/drawing/2014/main" id="{7E8AFA45-860C-C444-88D7-D8938A50A3F6}"/>
                </a:ext>
              </a:extLst>
            </p:cNvPr>
            <p:cNvSpPr/>
            <p:nvPr/>
          </p:nvSpPr>
          <p:spPr>
            <a:xfrm>
              <a:off x="4937116" y="3492056"/>
              <a:ext cx="130051" cy="69444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09;p28">
              <a:extLst>
                <a:ext uri="{FF2B5EF4-FFF2-40B4-BE49-F238E27FC236}">
                  <a16:creationId xmlns:a16="http://schemas.microsoft.com/office/drawing/2014/main" id="{CAB5ABA7-3BB0-6746-99B4-31358DD046B7}"/>
                </a:ext>
              </a:extLst>
            </p:cNvPr>
            <p:cNvSpPr/>
            <p:nvPr/>
          </p:nvSpPr>
          <p:spPr>
            <a:xfrm>
              <a:off x="5838097" y="3227287"/>
              <a:ext cx="132958" cy="101680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12;p28">
              <a:extLst>
                <a:ext uri="{FF2B5EF4-FFF2-40B4-BE49-F238E27FC236}">
                  <a16:creationId xmlns:a16="http://schemas.microsoft.com/office/drawing/2014/main" id="{0FFD7C9F-05C8-4545-AF57-9A2BFEBBE1FC}"/>
                </a:ext>
              </a:extLst>
            </p:cNvPr>
            <p:cNvSpPr/>
            <p:nvPr/>
          </p:nvSpPr>
          <p:spPr>
            <a:xfrm>
              <a:off x="5002095" y="3229965"/>
              <a:ext cx="130051" cy="97662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13;p28">
              <a:extLst>
                <a:ext uri="{FF2B5EF4-FFF2-40B4-BE49-F238E27FC236}">
                  <a16:creationId xmlns:a16="http://schemas.microsoft.com/office/drawing/2014/main" id="{1B0310D6-DA47-FE47-B17D-41E9DA5E319C}"/>
                </a:ext>
              </a:extLst>
            </p:cNvPr>
            <p:cNvSpPr/>
            <p:nvPr/>
          </p:nvSpPr>
          <p:spPr>
            <a:xfrm>
              <a:off x="5291545" y="3298166"/>
              <a:ext cx="384152" cy="585783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08;p28">
              <a:extLst>
                <a:ext uri="{FF2B5EF4-FFF2-40B4-BE49-F238E27FC236}">
                  <a16:creationId xmlns:a16="http://schemas.microsoft.com/office/drawing/2014/main" id="{D019F278-FC4E-9F41-B80F-5289C7292795}"/>
                </a:ext>
              </a:extLst>
            </p:cNvPr>
            <p:cNvSpPr/>
            <p:nvPr/>
          </p:nvSpPr>
          <p:spPr>
            <a:xfrm rot="20501577">
              <a:off x="4967596" y="3717608"/>
              <a:ext cx="130051" cy="69444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07;p28">
              <a:extLst>
                <a:ext uri="{FF2B5EF4-FFF2-40B4-BE49-F238E27FC236}">
                  <a16:creationId xmlns:a16="http://schemas.microsoft.com/office/drawing/2014/main" id="{457F7239-0307-1649-A065-802F34C362CE}"/>
                </a:ext>
              </a:extLst>
            </p:cNvPr>
            <p:cNvSpPr/>
            <p:nvPr/>
          </p:nvSpPr>
          <p:spPr>
            <a:xfrm rot="761491">
              <a:off x="5884995" y="3755242"/>
              <a:ext cx="130051" cy="69444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0929057-60FD-5B48-A42F-43C76C4967F8}"/>
              </a:ext>
            </a:extLst>
          </p:cNvPr>
          <p:cNvSpPr/>
          <p:nvPr/>
        </p:nvSpPr>
        <p:spPr>
          <a:xfrm>
            <a:off x="4808507" y="2703479"/>
            <a:ext cx="2334447" cy="2507844"/>
          </a:xfrm>
          <a:prstGeom prst="ellipse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s-ES_tradnl" dirty="0"/>
          </a:p>
        </p:txBody>
      </p:sp>
      <p:pic>
        <p:nvPicPr>
          <p:cNvPr id="1026" name="Picture 2" descr="Tanque de oxígeno - Iconos gratis de">
            <a:extLst>
              <a:ext uri="{FF2B5EF4-FFF2-40B4-BE49-F238E27FC236}">
                <a16:creationId xmlns:a16="http://schemas.microsoft.com/office/drawing/2014/main" id="{445CC73D-9EE8-3E4E-BD51-BD88D0E9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53" y="2981929"/>
            <a:ext cx="1708094" cy="17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5DF256AA-790B-8B4F-A902-A642027D4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92" y="66879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9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60ACB-4AD6-4570-B79E-4EF31DC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4</a:t>
            </a:fld>
            <a:endParaRPr lang="ru-RU"/>
          </a:p>
        </p:txBody>
      </p:sp>
      <p:pic>
        <p:nvPicPr>
          <p:cNvPr id="14" name="Imagen 5" descr="Diagrama&#10;&#10;Descripción generada automáticamente">
            <a:extLst>
              <a:ext uri="{FF2B5EF4-FFF2-40B4-BE49-F238E27FC236}">
                <a16:creationId xmlns:a16="http://schemas.microsoft.com/office/drawing/2014/main" id="{E687ED5E-4DA6-BF41-BFB9-DA68D4FC4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04" y="1825625"/>
            <a:ext cx="5164792" cy="4351338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2EA88A-CA62-4CF1-BD5A-432A5602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s-EC" dirty="0"/>
              <a:t>Diseño General del Proyecto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54020-4754-FC4E-A037-654B1DEB8963}"/>
              </a:ext>
            </a:extLst>
          </p:cNvPr>
          <p:cNvSpPr/>
          <p:nvPr/>
        </p:nvSpPr>
        <p:spPr>
          <a:xfrm>
            <a:off x="1403348" y="1931306"/>
            <a:ext cx="9188451" cy="4351338"/>
          </a:xfrm>
          <a:custGeom>
            <a:avLst/>
            <a:gdLst>
              <a:gd name="connsiteX0" fmla="*/ 0 w 9188451"/>
              <a:gd name="connsiteY0" fmla="*/ 0 h 4351338"/>
              <a:gd name="connsiteX1" fmla="*/ 482394 w 9188451"/>
              <a:gd name="connsiteY1" fmla="*/ 0 h 4351338"/>
              <a:gd name="connsiteX2" fmla="*/ 781018 w 9188451"/>
              <a:gd name="connsiteY2" fmla="*/ 0 h 4351338"/>
              <a:gd name="connsiteX3" fmla="*/ 1539066 w 9188451"/>
              <a:gd name="connsiteY3" fmla="*/ 0 h 4351338"/>
              <a:gd name="connsiteX4" fmla="*/ 2021459 w 9188451"/>
              <a:gd name="connsiteY4" fmla="*/ 0 h 4351338"/>
              <a:gd name="connsiteX5" fmla="*/ 2503853 w 9188451"/>
              <a:gd name="connsiteY5" fmla="*/ 0 h 4351338"/>
              <a:gd name="connsiteX6" fmla="*/ 3261900 w 9188451"/>
              <a:gd name="connsiteY6" fmla="*/ 0 h 4351338"/>
              <a:gd name="connsiteX7" fmla="*/ 3652409 w 9188451"/>
              <a:gd name="connsiteY7" fmla="*/ 0 h 4351338"/>
              <a:gd name="connsiteX8" fmla="*/ 4410456 w 9188451"/>
              <a:gd name="connsiteY8" fmla="*/ 0 h 4351338"/>
              <a:gd name="connsiteX9" fmla="*/ 5168504 w 9188451"/>
              <a:gd name="connsiteY9" fmla="*/ 0 h 4351338"/>
              <a:gd name="connsiteX10" fmla="*/ 5742782 w 9188451"/>
              <a:gd name="connsiteY10" fmla="*/ 0 h 4351338"/>
              <a:gd name="connsiteX11" fmla="*/ 6500829 w 9188451"/>
              <a:gd name="connsiteY11" fmla="*/ 0 h 4351338"/>
              <a:gd name="connsiteX12" fmla="*/ 6983223 w 9188451"/>
              <a:gd name="connsiteY12" fmla="*/ 0 h 4351338"/>
              <a:gd name="connsiteX13" fmla="*/ 7465616 w 9188451"/>
              <a:gd name="connsiteY13" fmla="*/ 0 h 4351338"/>
              <a:gd name="connsiteX14" fmla="*/ 8131779 w 9188451"/>
              <a:gd name="connsiteY14" fmla="*/ 0 h 4351338"/>
              <a:gd name="connsiteX15" fmla="*/ 8614173 w 9188451"/>
              <a:gd name="connsiteY15" fmla="*/ 0 h 4351338"/>
              <a:gd name="connsiteX16" fmla="*/ 9188451 w 9188451"/>
              <a:gd name="connsiteY16" fmla="*/ 0 h 4351338"/>
              <a:gd name="connsiteX17" fmla="*/ 9188451 w 9188451"/>
              <a:gd name="connsiteY17" fmla="*/ 630944 h 4351338"/>
              <a:gd name="connsiteX18" fmla="*/ 9188451 w 9188451"/>
              <a:gd name="connsiteY18" fmla="*/ 1218375 h 4351338"/>
              <a:gd name="connsiteX19" fmla="*/ 9188451 w 9188451"/>
              <a:gd name="connsiteY19" fmla="*/ 1805805 h 4351338"/>
              <a:gd name="connsiteX20" fmla="*/ 9188451 w 9188451"/>
              <a:gd name="connsiteY20" fmla="*/ 2219182 h 4351338"/>
              <a:gd name="connsiteX21" fmla="*/ 9188451 w 9188451"/>
              <a:gd name="connsiteY21" fmla="*/ 2676073 h 4351338"/>
              <a:gd name="connsiteX22" fmla="*/ 9188451 w 9188451"/>
              <a:gd name="connsiteY22" fmla="*/ 3263504 h 4351338"/>
              <a:gd name="connsiteX23" fmla="*/ 9188451 w 9188451"/>
              <a:gd name="connsiteY23" fmla="*/ 3763907 h 4351338"/>
              <a:gd name="connsiteX24" fmla="*/ 9188451 w 9188451"/>
              <a:gd name="connsiteY24" fmla="*/ 4351338 h 4351338"/>
              <a:gd name="connsiteX25" fmla="*/ 8522288 w 9188451"/>
              <a:gd name="connsiteY25" fmla="*/ 4351338 h 4351338"/>
              <a:gd name="connsiteX26" fmla="*/ 8223664 w 9188451"/>
              <a:gd name="connsiteY26" fmla="*/ 4351338 h 4351338"/>
              <a:gd name="connsiteX27" fmla="*/ 7649385 w 9188451"/>
              <a:gd name="connsiteY27" fmla="*/ 4351338 h 4351338"/>
              <a:gd name="connsiteX28" fmla="*/ 7258876 w 9188451"/>
              <a:gd name="connsiteY28" fmla="*/ 4351338 h 4351338"/>
              <a:gd name="connsiteX29" fmla="*/ 6592714 w 9188451"/>
              <a:gd name="connsiteY29" fmla="*/ 4351338 h 4351338"/>
              <a:gd name="connsiteX30" fmla="*/ 6202204 w 9188451"/>
              <a:gd name="connsiteY30" fmla="*/ 4351338 h 4351338"/>
              <a:gd name="connsiteX31" fmla="*/ 5536042 w 9188451"/>
              <a:gd name="connsiteY31" fmla="*/ 4351338 h 4351338"/>
              <a:gd name="connsiteX32" fmla="*/ 5237417 w 9188451"/>
              <a:gd name="connsiteY32" fmla="*/ 4351338 h 4351338"/>
              <a:gd name="connsiteX33" fmla="*/ 4571254 w 9188451"/>
              <a:gd name="connsiteY33" fmla="*/ 4351338 h 4351338"/>
              <a:gd name="connsiteX34" fmla="*/ 4180745 w 9188451"/>
              <a:gd name="connsiteY34" fmla="*/ 4351338 h 4351338"/>
              <a:gd name="connsiteX35" fmla="*/ 3882121 w 9188451"/>
              <a:gd name="connsiteY35" fmla="*/ 4351338 h 4351338"/>
              <a:gd name="connsiteX36" fmla="*/ 3491611 w 9188451"/>
              <a:gd name="connsiteY36" fmla="*/ 4351338 h 4351338"/>
              <a:gd name="connsiteX37" fmla="*/ 2825449 w 9188451"/>
              <a:gd name="connsiteY37" fmla="*/ 4351338 h 4351338"/>
              <a:gd name="connsiteX38" fmla="*/ 2434940 w 9188451"/>
              <a:gd name="connsiteY38" fmla="*/ 4351338 h 4351338"/>
              <a:gd name="connsiteX39" fmla="*/ 2136315 w 9188451"/>
              <a:gd name="connsiteY39" fmla="*/ 4351338 h 4351338"/>
              <a:gd name="connsiteX40" fmla="*/ 1745806 w 9188451"/>
              <a:gd name="connsiteY40" fmla="*/ 4351338 h 4351338"/>
              <a:gd name="connsiteX41" fmla="*/ 1263412 w 9188451"/>
              <a:gd name="connsiteY41" fmla="*/ 4351338 h 4351338"/>
              <a:gd name="connsiteX42" fmla="*/ 689134 w 9188451"/>
              <a:gd name="connsiteY42" fmla="*/ 4351338 h 4351338"/>
              <a:gd name="connsiteX43" fmla="*/ 0 w 9188451"/>
              <a:gd name="connsiteY43" fmla="*/ 4351338 h 4351338"/>
              <a:gd name="connsiteX44" fmla="*/ 0 w 9188451"/>
              <a:gd name="connsiteY44" fmla="*/ 3720394 h 4351338"/>
              <a:gd name="connsiteX45" fmla="*/ 0 w 9188451"/>
              <a:gd name="connsiteY45" fmla="*/ 3176477 h 4351338"/>
              <a:gd name="connsiteX46" fmla="*/ 0 w 9188451"/>
              <a:gd name="connsiteY46" fmla="*/ 2632559 h 4351338"/>
              <a:gd name="connsiteX47" fmla="*/ 0 w 9188451"/>
              <a:gd name="connsiteY47" fmla="*/ 2088642 h 4351338"/>
              <a:gd name="connsiteX48" fmla="*/ 0 w 9188451"/>
              <a:gd name="connsiteY48" fmla="*/ 1544725 h 4351338"/>
              <a:gd name="connsiteX49" fmla="*/ 0 w 9188451"/>
              <a:gd name="connsiteY49" fmla="*/ 1044321 h 4351338"/>
              <a:gd name="connsiteX50" fmla="*/ 0 w 9188451"/>
              <a:gd name="connsiteY50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188451" h="4351338" extrusionOk="0">
                <a:moveTo>
                  <a:pt x="0" y="0"/>
                </a:moveTo>
                <a:cubicBezTo>
                  <a:pt x="220901" y="-35042"/>
                  <a:pt x="337115" y="6517"/>
                  <a:pt x="482394" y="0"/>
                </a:cubicBezTo>
                <a:cubicBezTo>
                  <a:pt x="627673" y="-6517"/>
                  <a:pt x="688039" y="35455"/>
                  <a:pt x="781018" y="0"/>
                </a:cubicBezTo>
                <a:cubicBezTo>
                  <a:pt x="873997" y="-35455"/>
                  <a:pt x="1369800" y="27292"/>
                  <a:pt x="1539066" y="0"/>
                </a:cubicBezTo>
                <a:cubicBezTo>
                  <a:pt x="1708332" y="-27292"/>
                  <a:pt x="1851776" y="38576"/>
                  <a:pt x="2021459" y="0"/>
                </a:cubicBezTo>
                <a:cubicBezTo>
                  <a:pt x="2191142" y="-38576"/>
                  <a:pt x="2356782" y="21540"/>
                  <a:pt x="2503853" y="0"/>
                </a:cubicBezTo>
                <a:cubicBezTo>
                  <a:pt x="2650924" y="-21540"/>
                  <a:pt x="3013939" y="7999"/>
                  <a:pt x="3261900" y="0"/>
                </a:cubicBezTo>
                <a:cubicBezTo>
                  <a:pt x="3509861" y="-7999"/>
                  <a:pt x="3509575" y="1172"/>
                  <a:pt x="3652409" y="0"/>
                </a:cubicBezTo>
                <a:cubicBezTo>
                  <a:pt x="3795243" y="-1172"/>
                  <a:pt x="4132610" y="73284"/>
                  <a:pt x="4410456" y="0"/>
                </a:cubicBezTo>
                <a:cubicBezTo>
                  <a:pt x="4688302" y="-73284"/>
                  <a:pt x="4964351" y="78085"/>
                  <a:pt x="5168504" y="0"/>
                </a:cubicBezTo>
                <a:cubicBezTo>
                  <a:pt x="5372657" y="-78085"/>
                  <a:pt x="5558207" y="38614"/>
                  <a:pt x="5742782" y="0"/>
                </a:cubicBezTo>
                <a:cubicBezTo>
                  <a:pt x="5927357" y="-38614"/>
                  <a:pt x="6290884" y="31379"/>
                  <a:pt x="6500829" y="0"/>
                </a:cubicBezTo>
                <a:cubicBezTo>
                  <a:pt x="6710774" y="-31379"/>
                  <a:pt x="6865791" y="32509"/>
                  <a:pt x="6983223" y="0"/>
                </a:cubicBezTo>
                <a:cubicBezTo>
                  <a:pt x="7100655" y="-32509"/>
                  <a:pt x="7301787" y="10649"/>
                  <a:pt x="7465616" y="0"/>
                </a:cubicBezTo>
                <a:cubicBezTo>
                  <a:pt x="7629445" y="-10649"/>
                  <a:pt x="7932366" y="70287"/>
                  <a:pt x="8131779" y="0"/>
                </a:cubicBezTo>
                <a:cubicBezTo>
                  <a:pt x="8331192" y="-70287"/>
                  <a:pt x="8375539" y="7562"/>
                  <a:pt x="8614173" y="0"/>
                </a:cubicBezTo>
                <a:cubicBezTo>
                  <a:pt x="8852807" y="-7562"/>
                  <a:pt x="9063075" y="54436"/>
                  <a:pt x="9188451" y="0"/>
                </a:cubicBezTo>
                <a:cubicBezTo>
                  <a:pt x="9217648" y="248460"/>
                  <a:pt x="9115511" y="469292"/>
                  <a:pt x="9188451" y="630944"/>
                </a:cubicBezTo>
                <a:cubicBezTo>
                  <a:pt x="9261391" y="792596"/>
                  <a:pt x="9175029" y="966288"/>
                  <a:pt x="9188451" y="1218375"/>
                </a:cubicBezTo>
                <a:cubicBezTo>
                  <a:pt x="9201873" y="1470462"/>
                  <a:pt x="9130672" y="1659040"/>
                  <a:pt x="9188451" y="1805805"/>
                </a:cubicBezTo>
                <a:cubicBezTo>
                  <a:pt x="9246230" y="1952570"/>
                  <a:pt x="9187985" y="2097720"/>
                  <a:pt x="9188451" y="2219182"/>
                </a:cubicBezTo>
                <a:cubicBezTo>
                  <a:pt x="9188917" y="2340644"/>
                  <a:pt x="9175077" y="2464430"/>
                  <a:pt x="9188451" y="2676073"/>
                </a:cubicBezTo>
                <a:cubicBezTo>
                  <a:pt x="9201825" y="2887716"/>
                  <a:pt x="9160432" y="3110190"/>
                  <a:pt x="9188451" y="3263504"/>
                </a:cubicBezTo>
                <a:cubicBezTo>
                  <a:pt x="9216470" y="3416818"/>
                  <a:pt x="9179753" y="3605407"/>
                  <a:pt x="9188451" y="3763907"/>
                </a:cubicBezTo>
                <a:cubicBezTo>
                  <a:pt x="9197149" y="3922407"/>
                  <a:pt x="9163281" y="4223100"/>
                  <a:pt x="9188451" y="4351338"/>
                </a:cubicBezTo>
                <a:cubicBezTo>
                  <a:pt x="8895071" y="4381084"/>
                  <a:pt x="8784709" y="4315930"/>
                  <a:pt x="8522288" y="4351338"/>
                </a:cubicBezTo>
                <a:cubicBezTo>
                  <a:pt x="8259867" y="4386746"/>
                  <a:pt x="8341518" y="4317335"/>
                  <a:pt x="8223664" y="4351338"/>
                </a:cubicBezTo>
                <a:cubicBezTo>
                  <a:pt x="8105810" y="4385341"/>
                  <a:pt x="7813752" y="4325310"/>
                  <a:pt x="7649385" y="4351338"/>
                </a:cubicBezTo>
                <a:cubicBezTo>
                  <a:pt x="7485018" y="4377366"/>
                  <a:pt x="7406275" y="4327446"/>
                  <a:pt x="7258876" y="4351338"/>
                </a:cubicBezTo>
                <a:cubicBezTo>
                  <a:pt x="7111477" y="4375230"/>
                  <a:pt x="6917725" y="4291541"/>
                  <a:pt x="6592714" y="4351338"/>
                </a:cubicBezTo>
                <a:cubicBezTo>
                  <a:pt x="6267703" y="4411135"/>
                  <a:pt x="6317383" y="4319492"/>
                  <a:pt x="6202204" y="4351338"/>
                </a:cubicBezTo>
                <a:cubicBezTo>
                  <a:pt x="6087025" y="4383184"/>
                  <a:pt x="5746972" y="4294029"/>
                  <a:pt x="5536042" y="4351338"/>
                </a:cubicBezTo>
                <a:cubicBezTo>
                  <a:pt x="5325112" y="4408647"/>
                  <a:pt x="5327025" y="4328900"/>
                  <a:pt x="5237417" y="4351338"/>
                </a:cubicBezTo>
                <a:cubicBezTo>
                  <a:pt x="5147809" y="4373776"/>
                  <a:pt x="4858194" y="4300777"/>
                  <a:pt x="4571254" y="4351338"/>
                </a:cubicBezTo>
                <a:cubicBezTo>
                  <a:pt x="4284314" y="4401899"/>
                  <a:pt x="4319044" y="4333227"/>
                  <a:pt x="4180745" y="4351338"/>
                </a:cubicBezTo>
                <a:cubicBezTo>
                  <a:pt x="4042446" y="4369449"/>
                  <a:pt x="4006583" y="4332391"/>
                  <a:pt x="3882121" y="4351338"/>
                </a:cubicBezTo>
                <a:cubicBezTo>
                  <a:pt x="3757659" y="4370285"/>
                  <a:pt x="3674253" y="4322488"/>
                  <a:pt x="3491611" y="4351338"/>
                </a:cubicBezTo>
                <a:cubicBezTo>
                  <a:pt x="3308969" y="4380188"/>
                  <a:pt x="3028528" y="4299537"/>
                  <a:pt x="2825449" y="4351338"/>
                </a:cubicBezTo>
                <a:cubicBezTo>
                  <a:pt x="2622370" y="4403139"/>
                  <a:pt x="2543710" y="4337287"/>
                  <a:pt x="2434940" y="4351338"/>
                </a:cubicBezTo>
                <a:cubicBezTo>
                  <a:pt x="2326170" y="4365389"/>
                  <a:pt x="2222737" y="4344192"/>
                  <a:pt x="2136315" y="4351338"/>
                </a:cubicBezTo>
                <a:cubicBezTo>
                  <a:pt x="2049894" y="4358484"/>
                  <a:pt x="1910387" y="4347230"/>
                  <a:pt x="1745806" y="4351338"/>
                </a:cubicBezTo>
                <a:cubicBezTo>
                  <a:pt x="1581225" y="4355446"/>
                  <a:pt x="1452101" y="4344293"/>
                  <a:pt x="1263412" y="4351338"/>
                </a:cubicBezTo>
                <a:cubicBezTo>
                  <a:pt x="1074723" y="4358383"/>
                  <a:pt x="925048" y="4291347"/>
                  <a:pt x="689134" y="4351338"/>
                </a:cubicBezTo>
                <a:cubicBezTo>
                  <a:pt x="453220" y="4411329"/>
                  <a:pt x="303385" y="4320943"/>
                  <a:pt x="0" y="4351338"/>
                </a:cubicBezTo>
                <a:cubicBezTo>
                  <a:pt x="-64757" y="4201497"/>
                  <a:pt x="9266" y="3979635"/>
                  <a:pt x="0" y="3720394"/>
                </a:cubicBezTo>
                <a:cubicBezTo>
                  <a:pt x="-9266" y="3461153"/>
                  <a:pt x="18893" y="3367291"/>
                  <a:pt x="0" y="3176477"/>
                </a:cubicBezTo>
                <a:cubicBezTo>
                  <a:pt x="-18893" y="2985663"/>
                  <a:pt x="16228" y="2772478"/>
                  <a:pt x="0" y="2632559"/>
                </a:cubicBezTo>
                <a:cubicBezTo>
                  <a:pt x="-16228" y="2492640"/>
                  <a:pt x="60405" y="2261528"/>
                  <a:pt x="0" y="2088642"/>
                </a:cubicBezTo>
                <a:cubicBezTo>
                  <a:pt x="-60405" y="1915756"/>
                  <a:pt x="25090" y="1746611"/>
                  <a:pt x="0" y="1544725"/>
                </a:cubicBezTo>
                <a:cubicBezTo>
                  <a:pt x="-25090" y="1342839"/>
                  <a:pt x="17279" y="1186913"/>
                  <a:pt x="0" y="1044321"/>
                </a:cubicBezTo>
                <a:cubicBezTo>
                  <a:pt x="-17279" y="901729"/>
                  <a:pt x="93665" y="356535"/>
                  <a:pt x="0" y="0"/>
                </a:cubicBezTo>
                <a:close/>
              </a:path>
            </a:pathLst>
          </a:custGeom>
          <a:noFill/>
          <a:ln w="12700" cap="flat">
            <a:solidFill>
              <a:srgbClr val="D0277B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pPr algn="l"/>
            <a:endParaRPr lang="es-ES_tradnl" dirty="0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87141C57-D214-4FD7-BB69-3181D876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236" y="109362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4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60ACB-4AD6-4570-B79E-4EF31DC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2EA88A-CA62-4CF1-BD5A-432A5602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n-US" dirty="0"/>
              <a:t>D</a:t>
            </a:r>
            <a:r>
              <a:rPr lang="es-EC" dirty="0" err="1"/>
              <a:t>iagrama</a:t>
            </a:r>
            <a:r>
              <a:rPr lang="es-EC" dirty="0"/>
              <a:t> de circuito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54020-4754-FC4E-A037-654B1DEB8963}"/>
              </a:ext>
            </a:extLst>
          </p:cNvPr>
          <p:cNvSpPr/>
          <p:nvPr/>
        </p:nvSpPr>
        <p:spPr>
          <a:xfrm>
            <a:off x="1403348" y="1931306"/>
            <a:ext cx="9188451" cy="4351338"/>
          </a:xfrm>
          <a:custGeom>
            <a:avLst/>
            <a:gdLst>
              <a:gd name="connsiteX0" fmla="*/ 0 w 9188451"/>
              <a:gd name="connsiteY0" fmla="*/ 0 h 4351338"/>
              <a:gd name="connsiteX1" fmla="*/ 482394 w 9188451"/>
              <a:gd name="connsiteY1" fmla="*/ 0 h 4351338"/>
              <a:gd name="connsiteX2" fmla="*/ 781018 w 9188451"/>
              <a:gd name="connsiteY2" fmla="*/ 0 h 4351338"/>
              <a:gd name="connsiteX3" fmla="*/ 1539066 w 9188451"/>
              <a:gd name="connsiteY3" fmla="*/ 0 h 4351338"/>
              <a:gd name="connsiteX4" fmla="*/ 2021459 w 9188451"/>
              <a:gd name="connsiteY4" fmla="*/ 0 h 4351338"/>
              <a:gd name="connsiteX5" fmla="*/ 2503853 w 9188451"/>
              <a:gd name="connsiteY5" fmla="*/ 0 h 4351338"/>
              <a:gd name="connsiteX6" fmla="*/ 3261900 w 9188451"/>
              <a:gd name="connsiteY6" fmla="*/ 0 h 4351338"/>
              <a:gd name="connsiteX7" fmla="*/ 3652409 w 9188451"/>
              <a:gd name="connsiteY7" fmla="*/ 0 h 4351338"/>
              <a:gd name="connsiteX8" fmla="*/ 4410456 w 9188451"/>
              <a:gd name="connsiteY8" fmla="*/ 0 h 4351338"/>
              <a:gd name="connsiteX9" fmla="*/ 5168504 w 9188451"/>
              <a:gd name="connsiteY9" fmla="*/ 0 h 4351338"/>
              <a:gd name="connsiteX10" fmla="*/ 5742782 w 9188451"/>
              <a:gd name="connsiteY10" fmla="*/ 0 h 4351338"/>
              <a:gd name="connsiteX11" fmla="*/ 6500829 w 9188451"/>
              <a:gd name="connsiteY11" fmla="*/ 0 h 4351338"/>
              <a:gd name="connsiteX12" fmla="*/ 6983223 w 9188451"/>
              <a:gd name="connsiteY12" fmla="*/ 0 h 4351338"/>
              <a:gd name="connsiteX13" fmla="*/ 7465616 w 9188451"/>
              <a:gd name="connsiteY13" fmla="*/ 0 h 4351338"/>
              <a:gd name="connsiteX14" fmla="*/ 8131779 w 9188451"/>
              <a:gd name="connsiteY14" fmla="*/ 0 h 4351338"/>
              <a:gd name="connsiteX15" fmla="*/ 8614173 w 9188451"/>
              <a:gd name="connsiteY15" fmla="*/ 0 h 4351338"/>
              <a:gd name="connsiteX16" fmla="*/ 9188451 w 9188451"/>
              <a:gd name="connsiteY16" fmla="*/ 0 h 4351338"/>
              <a:gd name="connsiteX17" fmla="*/ 9188451 w 9188451"/>
              <a:gd name="connsiteY17" fmla="*/ 630944 h 4351338"/>
              <a:gd name="connsiteX18" fmla="*/ 9188451 w 9188451"/>
              <a:gd name="connsiteY18" fmla="*/ 1218375 h 4351338"/>
              <a:gd name="connsiteX19" fmla="*/ 9188451 w 9188451"/>
              <a:gd name="connsiteY19" fmla="*/ 1805805 h 4351338"/>
              <a:gd name="connsiteX20" fmla="*/ 9188451 w 9188451"/>
              <a:gd name="connsiteY20" fmla="*/ 2219182 h 4351338"/>
              <a:gd name="connsiteX21" fmla="*/ 9188451 w 9188451"/>
              <a:gd name="connsiteY21" fmla="*/ 2676073 h 4351338"/>
              <a:gd name="connsiteX22" fmla="*/ 9188451 w 9188451"/>
              <a:gd name="connsiteY22" fmla="*/ 3263504 h 4351338"/>
              <a:gd name="connsiteX23" fmla="*/ 9188451 w 9188451"/>
              <a:gd name="connsiteY23" fmla="*/ 3763907 h 4351338"/>
              <a:gd name="connsiteX24" fmla="*/ 9188451 w 9188451"/>
              <a:gd name="connsiteY24" fmla="*/ 4351338 h 4351338"/>
              <a:gd name="connsiteX25" fmla="*/ 8522288 w 9188451"/>
              <a:gd name="connsiteY25" fmla="*/ 4351338 h 4351338"/>
              <a:gd name="connsiteX26" fmla="*/ 8223664 w 9188451"/>
              <a:gd name="connsiteY26" fmla="*/ 4351338 h 4351338"/>
              <a:gd name="connsiteX27" fmla="*/ 7649385 w 9188451"/>
              <a:gd name="connsiteY27" fmla="*/ 4351338 h 4351338"/>
              <a:gd name="connsiteX28" fmla="*/ 7258876 w 9188451"/>
              <a:gd name="connsiteY28" fmla="*/ 4351338 h 4351338"/>
              <a:gd name="connsiteX29" fmla="*/ 6592714 w 9188451"/>
              <a:gd name="connsiteY29" fmla="*/ 4351338 h 4351338"/>
              <a:gd name="connsiteX30" fmla="*/ 6202204 w 9188451"/>
              <a:gd name="connsiteY30" fmla="*/ 4351338 h 4351338"/>
              <a:gd name="connsiteX31" fmla="*/ 5536042 w 9188451"/>
              <a:gd name="connsiteY31" fmla="*/ 4351338 h 4351338"/>
              <a:gd name="connsiteX32" fmla="*/ 5237417 w 9188451"/>
              <a:gd name="connsiteY32" fmla="*/ 4351338 h 4351338"/>
              <a:gd name="connsiteX33" fmla="*/ 4571254 w 9188451"/>
              <a:gd name="connsiteY33" fmla="*/ 4351338 h 4351338"/>
              <a:gd name="connsiteX34" fmla="*/ 4180745 w 9188451"/>
              <a:gd name="connsiteY34" fmla="*/ 4351338 h 4351338"/>
              <a:gd name="connsiteX35" fmla="*/ 3882121 w 9188451"/>
              <a:gd name="connsiteY35" fmla="*/ 4351338 h 4351338"/>
              <a:gd name="connsiteX36" fmla="*/ 3491611 w 9188451"/>
              <a:gd name="connsiteY36" fmla="*/ 4351338 h 4351338"/>
              <a:gd name="connsiteX37" fmla="*/ 2825449 w 9188451"/>
              <a:gd name="connsiteY37" fmla="*/ 4351338 h 4351338"/>
              <a:gd name="connsiteX38" fmla="*/ 2434940 w 9188451"/>
              <a:gd name="connsiteY38" fmla="*/ 4351338 h 4351338"/>
              <a:gd name="connsiteX39" fmla="*/ 2136315 w 9188451"/>
              <a:gd name="connsiteY39" fmla="*/ 4351338 h 4351338"/>
              <a:gd name="connsiteX40" fmla="*/ 1745806 w 9188451"/>
              <a:gd name="connsiteY40" fmla="*/ 4351338 h 4351338"/>
              <a:gd name="connsiteX41" fmla="*/ 1263412 w 9188451"/>
              <a:gd name="connsiteY41" fmla="*/ 4351338 h 4351338"/>
              <a:gd name="connsiteX42" fmla="*/ 689134 w 9188451"/>
              <a:gd name="connsiteY42" fmla="*/ 4351338 h 4351338"/>
              <a:gd name="connsiteX43" fmla="*/ 0 w 9188451"/>
              <a:gd name="connsiteY43" fmla="*/ 4351338 h 4351338"/>
              <a:gd name="connsiteX44" fmla="*/ 0 w 9188451"/>
              <a:gd name="connsiteY44" fmla="*/ 3720394 h 4351338"/>
              <a:gd name="connsiteX45" fmla="*/ 0 w 9188451"/>
              <a:gd name="connsiteY45" fmla="*/ 3176477 h 4351338"/>
              <a:gd name="connsiteX46" fmla="*/ 0 w 9188451"/>
              <a:gd name="connsiteY46" fmla="*/ 2632559 h 4351338"/>
              <a:gd name="connsiteX47" fmla="*/ 0 w 9188451"/>
              <a:gd name="connsiteY47" fmla="*/ 2088642 h 4351338"/>
              <a:gd name="connsiteX48" fmla="*/ 0 w 9188451"/>
              <a:gd name="connsiteY48" fmla="*/ 1544725 h 4351338"/>
              <a:gd name="connsiteX49" fmla="*/ 0 w 9188451"/>
              <a:gd name="connsiteY49" fmla="*/ 1044321 h 4351338"/>
              <a:gd name="connsiteX50" fmla="*/ 0 w 9188451"/>
              <a:gd name="connsiteY50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188451" h="4351338" extrusionOk="0">
                <a:moveTo>
                  <a:pt x="0" y="0"/>
                </a:moveTo>
                <a:cubicBezTo>
                  <a:pt x="220901" y="-35042"/>
                  <a:pt x="337115" y="6517"/>
                  <a:pt x="482394" y="0"/>
                </a:cubicBezTo>
                <a:cubicBezTo>
                  <a:pt x="627673" y="-6517"/>
                  <a:pt x="688039" y="35455"/>
                  <a:pt x="781018" y="0"/>
                </a:cubicBezTo>
                <a:cubicBezTo>
                  <a:pt x="873997" y="-35455"/>
                  <a:pt x="1369800" y="27292"/>
                  <a:pt x="1539066" y="0"/>
                </a:cubicBezTo>
                <a:cubicBezTo>
                  <a:pt x="1708332" y="-27292"/>
                  <a:pt x="1851776" y="38576"/>
                  <a:pt x="2021459" y="0"/>
                </a:cubicBezTo>
                <a:cubicBezTo>
                  <a:pt x="2191142" y="-38576"/>
                  <a:pt x="2356782" y="21540"/>
                  <a:pt x="2503853" y="0"/>
                </a:cubicBezTo>
                <a:cubicBezTo>
                  <a:pt x="2650924" y="-21540"/>
                  <a:pt x="3013939" y="7999"/>
                  <a:pt x="3261900" y="0"/>
                </a:cubicBezTo>
                <a:cubicBezTo>
                  <a:pt x="3509861" y="-7999"/>
                  <a:pt x="3509575" y="1172"/>
                  <a:pt x="3652409" y="0"/>
                </a:cubicBezTo>
                <a:cubicBezTo>
                  <a:pt x="3795243" y="-1172"/>
                  <a:pt x="4132610" y="73284"/>
                  <a:pt x="4410456" y="0"/>
                </a:cubicBezTo>
                <a:cubicBezTo>
                  <a:pt x="4688302" y="-73284"/>
                  <a:pt x="4964351" y="78085"/>
                  <a:pt x="5168504" y="0"/>
                </a:cubicBezTo>
                <a:cubicBezTo>
                  <a:pt x="5372657" y="-78085"/>
                  <a:pt x="5558207" y="38614"/>
                  <a:pt x="5742782" y="0"/>
                </a:cubicBezTo>
                <a:cubicBezTo>
                  <a:pt x="5927357" y="-38614"/>
                  <a:pt x="6290884" y="31379"/>
                  <a:pt x="6500829" y="0"/>
                </a:cubicBezTo>
                <a:cubicBezTo>
                  <a:pt x="6710774" y="-31379"/>
                  <a:pt x="6865791" y="32509"/>
                  <a:pt x="6983223" y="0"/>
                </a:cubicBezTo>
                <a:cubicBezTo>
                  <a:pt x="7100655" y="-32509"/>
                  <a:pt x="7301787" y="10649"/>
                  <a:pt x="7465616" y="0"/>
                </a:cubicBezTo>
                <a:cubicBezTo>
                  <a:pt x="7629445" y="-10649"/>
                  <a:pt x="7932366" y="70287"/>
                  <a:pt x="8131779" y="0"/>
                </a:cubicBezTo>
                <a:cubicBezTo>
                  <a:pt x="8331192" y="-70287"/>
                  <a:pt x="8375539" y="7562"/>
                  <a:pt x="8614173" y="0"/>
                </a:cubicBezTo>
                <a:cubicBezTo>
                  <a:pt x="8852807" y="-7562"/>
                  <a:pt x="9063075" y="54436"/>
                  <a:pt x="9188451" y="0"/>
                </a:cubicBezTo>
                <a:cubicBezTo>
                  <a:pt x="9217648" y="248460"/>
                  <a:pt x="9115511" y="469292"/>
                  <a:pt x="9188451" y="630944"/>
                </a:cubicBezTo>
                <a:cubicBezTo>
                  <a:pt x="9261391" y="792596"/>
                  <a:pt x="9175029" y="966288"/>
                  <a:pt x="9188451" y="1218375"/>
                </a:cubicBezTo>
                <a:cubicBezTo>
                  <a:pt x="9201873" y="1470462"/>
                  <a:pt x="9130672" y="1659040"/>
                  <a:pt x="9188451" y="1805805"/>
                </a:cubicBezTo>
                <a:cubicBezTo>
                  <a:pt x="9246230" y="1952570"/>
                  <a:pt x="9187985" y="2097720"/>
                  <a:pt x="9188451" y="2219182"/>
                </a:cubicBezTo>
                <a:cubicBezTo>
                  <a:pt x="9188917" y="2340644"/>
                  <a:pt x="9175077" y="2464430"/>
                  <a:pt x="9188451" y="2676073"/>
                </a:cubicBezTo>
                <a:cubicBezTo>
                  <a:pt x="9201825" y="2887716"/>
                  <a:pt x="9160432" y="3110190"/>
                  <a:pt x="9188451" y="3263504"/>
                </a:cubicBezTo>
                <a:cubicBezTo>
                  <a:pt x="9216470" y="3416818"/>
                  <a:pt x="9179753" y="3605407"/>
                  <a:pt x="9188451" y="3763907"/>
                </a:cubicBezTo>
                <a:cubicBezTo>
                  <a:pt x="9197149" y="3922407"/>
                  <a:pt x="9163281" y="4223100"/>
                  <a:pt x="9188451" y="4351338"/>
                </a:cubicBezTo>
                <a:cubicBezTo>
                  <a:pt x="8895071" y="4381084"/>
                  <a:pt x="8784709" y="4315930"/>
                  <a:pt x="8522288" y="4351338"/>
                </a:cubicBezTo>
                <a:cubicBezTo>
                  <a:pt x="8259867" y="4386746"/>
                  <a:pt x="8341518" y="4317335"/>
                  <a:pt x="8223664" y="4351338"/>
                </a:cubicBezTo>
                <a:cubicBezTo>
                  <a:pt x="8105810" y="4385341"/>
                  <a:pt x="7813752" y="4325310"/>
                  <a:pt x="7649385" y="4351338"/>
                </a:cubicBezTo>
                <a:cubicBezTo>
                  <a:pt x="7485018" y="4377366"/>
                  <a:pt x="7406275" y="4327446"/>
                  <a:pt x="7258876" y="4351338"/>
                </a:cubicBezTo>
                <a:cubicBezTo>
                  <a:pt x="7111477" y="4375230"/>
                  <a:pt x="6917725" y="4291541"/>
                  <a:pt x="6592714" y="4351338"/>
                </a:cubicBezTo>
                <a:cubicBezTo>
                  <a:pt x="6267703" y="4411135"/>
                  <a:pt x="6317383" y="4319492"/>
                  <a:pt x="6202204" y="4351338"/>
                </a:cubicBezTo>
                <a:cubicBezTo>
                  <a:pt x="6087025" y="4383184"/>
                  <a:pt x="5746972" y="4294029"/>
                  <a:pt x="5536042" y="4351338"/>
                </a:cubicBezTo>
                <a:cubicBezTo>
                  <a:pt x="5325112" y="4408647"/>
                  <a:pt x="5327025" y="4328900"/>
                  <a:pt x="5237417" y="4351338"/>
                </a:cubicBezTo>
                <a:cubicBezTo>
                  <a:pt x="5147809" y="4373776"/>
                  <a:pt x="4858194" y="4300777"/>
                  <a:pt x="4571254" y="4351338"/>
                </a:cubicBezTo>
                <a:cubicBezTo>
                  <a:pt x="4284314" y="4401899"/>
                  <a:pt x="4319044" y="4333227"/>
                  <a:pt x="4180745" y="4351338"/>
                </a:cubicBezTo>
                <a:cubicBezTo>
                  <a:pt x="4042446" y="4369449"/>
                  <a:pt x="4006583" y="4332391"/>
                  <a:pt x="3882121" y="4351338"/>
                </a:cubicBezTo>
                <a:cubicBezTo>
                  <a:pt x="3757659" y="4370285"/>
                  <a:pt x="3674253" y="4322488"/>
                  <a:pt x="3491611" y="4351338"/>
                </a:cubicBezTo>
                <a:cubicBezTo>
                  <a:pt x="3308969" y="4380188"/>
                  <a:pt x="3028528" y="4299537"/>
                  <a:pt x="2825449" y="4351338"/>
                </a:cubicBezTo>
                <a:cubicBezTo>
                  <a:pt x="2622370" y="4403139"/>
                  <a:pt x="2543710" y="4337287"/>
                  <a:pt x="2434940" y="4351338"/>
                </a:cubicBezTo>
                <a:cubicBezTo>
                  <a:pt x="2326170" y="4365389"/>
                  <a:pt x="2222737" y="4344192"/>
                  <a:pt x="2136315" y="4351338"/>
                </a:cubicBezTo>
                <a:cubicBezTo>
                  <a:pt x="2049894" y="4358484"/>
                  <a:pt x="1910387" y="4347230"/>
                  <a:pt x="1745806" y="4351338"/>
                </a:cubicBezTo>
                <a:cubicBezTo>
                  <a:pt x="1581225" y="4355446"/>
                  <a:pt x="1452101" y="4344293"/>
                  <a:pt x="1263412" y="4351338"/>
                </a:cubicBezTo>
                <a:cubicBezTo>
                  <a:pt x="1074723" y="4358383"/>
                  <a:pt x="925048" y="4291347"/>
                  <a:pt x="689134" y="4351338"/>
                </a:cubicBezTo>
                <a:cubicBezTo>
                  <a:pt x="453220" y="4411329"/>
                  <a:pt x="303385" y="4320943"/>
                  <a:pt x="0" y="4351338"/>
                </a:cubicBezTo>
                <a:cubicBezTo>
                  <a:pt x="-64757" y="4201497"/>
                  <a:pt x="9266" y="3979635"/>
                  <a:pt x="0" y="3720394"/>
                </a:cubicBezTo>
                <a:cubicBezTo>
                  <a:pt x="-9266" y="3461153"/>
                  <a:pt x="18893" y="3367291"/>
                  <a:pt x="0" y="3176477"/>
                </a:cubicBezTo>
                <a:cubicBezTo>
                  <a:pt x="-18893" y="2985663"/>
                  <a:pt x="16228" y="2772478"/>
                  <a:pt x="0" y="2632559"/>
                </a:cubicBezTo>
                <a:cubicBezTo>
                  <a:pt x="-16228" y="2492640"/>
                  <a:pt x="60405" y="2261528"/>
                  <a:pt x="0" y="2088642"/>
                </a:cubicBezTo>
                <a:cubicBezTo>
                  <a:pt x="-60405" y="1915756"/>
                  <a:pt x="25090" y="1746611"/>
                  <a:pt x="0" y="1544725"/>
                </a:cubicBezTo>
                <a:cubicBezTo>
                  <a:pt x="-25090" y="1342839"/>
                  <a:pt x="17279" y="1186913"/>
                  <a:pt x="0" y="1044321"/>
                </a:cubicBezTo>
                <a:cubicBezTo>
                  <a:pt x="-17279" y="901729"/>
                  <a:pt x="93665" y="356535"/>
                  <a:pt x="0" y="0"/>
                </a:cubicBezTo>
                <a:close/>
              </a:path>
            </a:pathLst>
          </a:custGeom>
          <a:noFill/>
          <a:ln w="12700" cap="flat">
            <a:solidFill>
              <a:srgbClr val="D0277B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pPr algn="l"/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F36DD-955B-4682-9C65-A14EBC584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7560" y="2274218"/>
            <a:ext cx="4336880" cy="366551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3C6B318-64A8-42B4-8DFF-7EA887F63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92" y="66879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B31064-A994-4290-BB7B-63C478444A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01136" y="2048196"/>
            <a:ext cx="4759911" cy="42344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60ACB-4AD6-4570-B79E-4EF31DC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2EA88A-CA62-4CF1-BD5A-432A5602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s-EC" dirty="0"/>
              <a:t>Diagrama Entidad-Relación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54020-4754-FC4E-A037-654B1DEB8963}"/>
              </a:ext>
            </a:extLst>
          </p:cNvPr>
          <p:cNvSpPr/>
          <p:nvPr/>
        </p:nvSpPr>
        <p:spPr>
          <a:xfrm>
            <a:off x="1403348" y="1931306"/>
            <a:ext cx="9188451" cy="4351338"/>
          </a:xfrm>
          <a:custGeom>
            <a:avLst/>
            <a:gdLst>
              <a:gd name="connsiteX0" fmla="*/ 0 w 9188451"/>
              <a:gd name="connsiteY0" fmla="*/ 0 h 4351338"/>
              <a:gd name="connsiteX1" fmla="*/ 482394 w 9188451"/>
              <a:gd name="connsiteY1" fmla="*/ 0 h 4351338"/>
              <a:gd name="connsiteX2" fmla="*/ 781018 w 9188451"/>
              <a:gd name="connsiteY2" fmla="*/ 0 h 4351338"/>
              <a:gd name="connsiteX3" fmla="*/ 1539066 w 9188451"/>
              <a:gd name="connsiteY3" fmla="*/ 0 h 4351338"/>
              <a:gd name="connsiteX4" fmla="*/ 2021459 w 9188451"/>
              <a:gd name="connsiteY4" fmla="*/ 0 h 4351338"/>
              <a:gd name="connsiteX5" fmla="*/ 2503853 w 9188451"/>
              <a:gd name="connsiteY5" fmla="*/ 0 h 4351338"/>
              <a:gd name="connsiteX6" fmla="*/ 3261900 w 9188451"/>
              <a:gd name="connsiteY6" fmla="*/ 0 h 4351338"/>
              <a:gd name="connsiteX7" fmla="*/ 3652409 w 9188451"/>
              <a:gd name="connsiteY7" fmla="*/ 0 h 4351338"/>
              <a:gd name="connsiteX8" fmla="*/ 4410456 w 9188451"/>
              <a:gd name="connsiteY8" fmla="*/ 0 h 4351338"/>
              <a:gd name="connsiteX9" fmla="*/ 5168504 w 9188451"/>
              <a:gd name="connsiteY9" fmla="*/ 0 h 4351338"/>
              <a:gd name="connsiteX10" fmla="*/ 5742782 w 9188451"/>
              <a:gd name="connsiteY10" fmla="*/ 0 h 4351338"/>
              <a:gd name="connsiteX11" fmla="*/ 6500829 w 9188451"/>
              <a:gd name="connsiteY11" fmla="*/ 0 h 4351338"/>
              <a:gd name="connsiteX12" fmla="*/ 6983223 w 9188451"/>
              <a:gd name="connsiteY12" fmla="*/ 0 h 4351338"/>
              <a:gd name="connsiteX13" fmla="*/ 7465616 w 9188451"/>
              <a:gd name="connsiteY13" fmla="*/ 0 h 4351338"/>
              <a:gd name="connsiteX14" fmla="*/ 8131779 w 9188451"/>
              <a:gd name="connsiteY14" fmla="*/ 0 h 4351338"/>
              <a:gd name="connsiteX15" fmla="*/ 8614173 w 9188451"/>
              <a:gd name="connsiteY15" fmla="*/ 0 h 4351338"/>
              <a:gd name="connsiteX16" fmla="*/ 9188451 w 9188451"/>
              <a:gd name="connsiteY16" fmla="*/ 0 h 4351338"/>
              <a:gd name="connsiteX17" fmla="*/ 9188451 w 9188451"/>
              <a:gd name="connsiteY17" fmla="*/ 630944 h 4351338"/>
              <a:gd name="connsiteX18" fmla="*/ 9188451 w 9188451"/>
              <a:gd name="connsiteY18" fmla="*/ 1218375 h 4351338"/>
              <a:gd name="connsiteX19" fmla="*/ 9188451 w 9188451"/>
              <a:gd name="connsiteY19" fmla="*/ 1805805 h 4351338"/>
              <a:gd name="connsiteX20" fmla="*/ 9188451 w 9188451"/>
              <a:gd name="connsiteY20" fmla="*/ 2219182 h 4351338"/>
              <a:gd name="connsiteX21" fmla="*/ 9188451 w 9188451"/>
              <a:gd name="connsiteY21" fmla="*/ 2676073 h 4351338"/>
              <a:gd name="connsiteX22" fmla="*/ 9188451 w 9188451"/>
              <a:gd name="connsiteY22" fmla="*/ 3263504 h 4351338"/>
              <a:gd name="connsiteX23" fmla="*/ 9188451 w 9188451"/>
              <a:gd name="connsiteY23" fmla="*/ 3763907 h 4351338"/>
              <a:gd name="connsiteX24" fmla="*/ 9188451 w 9188451"/>
              <a:gd name="connsiteY24" fmla="*/ 4351338 h 4351338"/>
              <a:gd name="connsiteX25" fmla="*/ 8522288 w 9188451"/>
              <a:gd name="connsiteY25" fmla="*/ 4351338 h 4351338"/>
              <a:gd name="connsiteX26" fmla="*/ 8223664 w 9188451"/>
              <a:gd name="connsiteY26" fmla="*/ 4351338 h 4351338"/>
              <a:gd name="connsiteX27" fmla="*/ 7649385 w 9188451"/>
              <a:gd name="connsiteY27" fmla="*/ 4351338 h 4351338"/>
              <a:gd name="connsiteX28" fmla="*/ 7258876 w 9188451"/>
              <a:gd name="connsiteY28" fmla="*/ 4351338 h 4351338"/>
              <a:gd name="connsiteX29" fmla="*/ 6592714 w 9188451"/>
              <a:gd name="connsiteY29" fmla="*/ 4351338 h 4351338"/>
              <a:gd name="connsiteX30" fmla="*/ 6202204 w 9188451"/>
              <a:gd name="connsiteY30" fmla="*/ 4351338 h 4351338"/>
              <a:gd name="connsiteX31" fmla="*/ 5536042 w 9188451"/>
              <a:gd name="connsiteY31" fmla="*/ 4351338 h 4351338"/>
              <a:gd name="connsiteX32" fmla="*/ 5237417 w 9188451"/>
              <a:gd name="connsiteY32" fmla="*/ 4351338 h 4351338"/>
              <a:gd name="connsiteX33" fmla="*/ 4571254 w 9188451"/>
              <a:gd name="connsiteY33" fmla="*/ 4351338 h 4351338"/>
              <a:gd name="connsiteX34" fmla="*/ 4180745 w 9188451"/>
              <a:gd name="connsiteY34" fmla="*/ 4351338 h 4351338"/>
              <a:gd name="connsiteX35" fmla="*/ 3882121 w 9188451"/>
              <a:gd name="connsiteY35" fmla="*/ 4351338 h 4351338"/>
              <a:gd name="connsiteX36" fmla="*/ 3491611 w 9188451"/>
              <a:gd name="connsiteY36" fmla="*/ 4351338 h 4351338"/>
              <a:gd name="connsiteX37" fmla="*/ 2825449 w 9188451"/>
              <a:gd name="connsiteY37" fmla="*/ 4351338 h 4351338"/>
              <a:gd name="connsiteX38" fmla="*/ 2434940 w 9188451"/>
              <a:gd name="connsiteY38" fmla="*/ 4351338 h 4351338"/>
              <a:gd name="connsiteX39" fmla="*/ 2136315 w 9188451"/>
              <a:gd name="connsiteY39" fmla="*/ 4351338 h 4351338"/>
              <a:gd name="connsiteX40" fmla="*/ 1745806 w 9188451"/>
              <a:gd name="connsiteY40" fmla="*/ 4351338 h 4351338"/>
              <a:gd name="connsiteX41" fmla="*/ 1263412 w 9188451"/>
              <a:gd name="connsiteY41" fmla="*/ 4351338 h 4351338"/>
              <a:gd name="connsiteX42" fmla="*/ 689134 w 9188451"/>
              <a:gd name="connsiteY42" fmla="*/ 4351338 h 4351338"/>
              <a:gd name="connsiteX43" fmla="*/ 0 w 9188451"/>
              <a:gd name="connsiteY43" fmla="*/ 4351338 h 4351338"/>
              <a:gd name="connsiteX44" fmla="*/ 0 w 9188451"/>
              <a:gd name="connsiteY44" fmla="*/ 3720394 h 4351338"/>
              <a:gd name="connsiteX45" fmla="*/ 0 w 9188451"/>
              <a:gd name="connsiteY45" fmla="*/ 3176477 h 4351338"/>
              <a:gd name="connsiteX46" fmla="*/ 0 w 9188451"/>
              <a:gd name="connsiteY46" fmla="*/ 2632559 h 4351338"/>
              <a:gd name="connsiteX47" fmla="*/ 0 w 9188451"/>
              <a:gd name="connsiteY47" fmla="*/ 2088642 h 4351338"/>
              <a:gd name="connsiteX48" fmla="*/ 0 w 9188451"/>
              <a:gd name="connsiteY48" fmla="*/ 1544725 h 4351338"/>
              <a:gd name="connsiteX49" fmla="*/ 0 w 9188451"/>
              <a:gd name="connsiteY49" fmla="*/ 1044321 h 4351338"/>
              <a:gd name="connsiteX50" fmla="*/ 0 w 9188451"/>
              <a:gd name="connsiteY50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188451" h="4351338" extrusionOk="0">
                <a:moveTo>
                  <a:pt x="0" y="0"/>
                </a:moveTo>
                <a:cubicBezTo>
                  <a:pt x="220901" y="-35042"/>
                  <a:pt x="337115" y="6517"/>
                  <a:pt x="482394" y="0"/>
                </a:cubicBezTo>
                <a:cubicBezTo>
                  <a:pt x="627673" y="-6517"/>
                  <a:pt x="688039" y="35455"/>
                  <a:pt x="781018" y="0"/>
                </a:cubicBezTo>
                <a:cubicBezTo>
                  <a:pt x="873997" y="-35455"/>
                  <a:pt x="1369800" y="27292"/>
                  <a:pt x="1539066" y="0"/>
                </a:cubicBezTo>
                <a:cubicBezTo>
                  <a:pt x="1708332" y="-27292"/>
                  <a:pt x="1851776" y="38576"/>
                  <a:pt x="2021459" y="0"/>
                </a:cubicBezTo>
                <a:cubicBezTo>
                  <a:pt x="2191142" y="-38576"/>
                  <a:pt x="2356782" y="21540"/>
                  <a:pt x="2503853" y="0"/>
                </a:cubicBezTo>
                <a:cubicBezTo>
                  <a:pt x="2650924" y="-21540"/>
                  <a:pt x="3013939" y="7999"/>
                  <a:pt x="3261900" y="0"/>
                </a:cubicBezTo>
                <a:cubicBezTo>
                  <a:pt x="3509861" y="-7999"/>
                  <a:pt x="3509575" y="1172"/>
                  <a:pt x="3652409" y="0"/>
                </a:cubicBezTo>
                <a:cubicBezTo>
                  <a:pt x="3795243" y="-1172"/>
                  <a:pt x="4132610" y="73284"/>
                  <a:pt x="4410456" y="0"/>
                </a:cubicBezTo>
                <a:cubicBezTo>
                  <a:pt x="4688302" y="-73284"/>
                  <a:pt x="4964351" y="78085"/>
                  <a:pt x="5168504" y="0"/>
                </a:cubicBezTo>
                <a:cubicBezTo>
                  <a:pt x="5372657" y="-78085"/>
                  <a:pt x="5558207" y="38614"/>
                  <a:pt x="5742782" y="0"/>
                </a:cubicBezTo>
                <a:cubicBezTo>
                  <a:pt x="5927357" y="-38614"/>
                  <a:pt x="6290884" y="31379"/>
                  <a:pt x="6500829" y="0"/>
                </a:cubicBezTo>
                <a:cubicBezTo>
                  <a:pt x="6710774" y="-31379"/>
                  <a:pt x="6865791" y="32509"/>
                  <a:pt x="6983223" y="0"/>
                </a:cubicBezTo>
                <a:cubicBezTo>
                  <a:pt x="7100655" y="-32509"/>
                  <a:pt x="7301787" y="10649"/>
                  <a:pt x="7465616" y="0"/>
                </a:cubicBezTo>
                <a:cubicBezTo>
                  <a:pt x="7629445" y="-10649"/>
                  <a:pt x="7932366" y="70287"/>
                  <a:pt x="8131779" y="0"/>
                </a:cubicBezTo>
                <a:cubicBezTo>
                  <a:pt x="8331192" y="-70287"/>
                  <a:pt x="8375539" y="7562"/>
                  <a:pt x="8614173" y="0"/>
                </a:cubicBezTo>
                <a:cubicBezTo>
                  <a:pt x="8852807" y="-7562"/>
                  <a:pt x="9063075" y="54436"/>
                  <a:pt x="9188451" y="0"/>
                </a:cubicBezTo>
                <a:cubicBezTo>
                  <a:pt x="9217648" y="248460"/>
                  <a:pt x="9115511" y="469292"/>
                  <a:pt x="9188451" y="630944"/>
                </a:cubicBezTo>
                <a:cubicBezTo>
                  <a:pt x="9261391" y="792596"/>
                  <a:pt x="9175029" y="966288"/>
                  <a:pt x="9188451" y="1218375"/>
                </a:cubicBezTo>
                <a:cubicBezTo>
                  <a:pt x="9201873" y="1470462"/>
                  <a:pt x="9130672" y="1659040"/>
                  <a:pt x="9188451" y="1805805"/>
                </a:cubicBezTo>
                <a:cubicBezTo>
                  <a:pt x="9246230" y="1952570"/>
                  <a:pt x="9187985" y="2097720"/>
                  <a:pt x="9188451" y="2219182"/>
                </a:cubicBezTo>
                <a:cubicBezTo>
                  <a:pt x="9188917" y="2340644"/>
                  <a:pt x="9175077" y="2464430"/>
                  <a:pt x="9188451" y="2676073"/>
                </a:cubicBezTo>
                <a:cubicBezTo>
                  <a:pt x="9201825" y="2887716"/>
                  <a:pt x="9160432" y="3110190"/>
                  <a:pt x="9188451" y="3263504"/>
                </a:cubicBezTo>
                <a:cubicBezTo>
                  <a:pt x="9216470" y="3416818"/>
                  <a:pt x="9179753" y="3605407"/>
                  <a:pt x="9188451" y="3763907"/>
                </a:cubicBezTo>
                <a:cubicBezTo>
                  <a:pt x="9197149" y="3922407"/>
                  <a:pt x="9163281" y="4223100"/>
                  <a:pt x="9188451" y="4351338"/>
                </a:cubicBezTo>
                <a:cubicBezTo>
                  <a:pt x="8895071" y="4381084"/>
                  <a:pt x="8784709" y="4315930"/>
                  <a:pt x="8522288" y="4351338"/>
                </a:cubicBezTo>
                <a:cubicBezTo>
                  <a:pt x="8259867" y="4386746"/>
                  <a:pt x="8341518" y="4317335"/>
                  <a:pt x="8223664" y="4351338"/>
                </a:cubicBezTo>
                <a:cubicBezTo>
                  <a:pt x="8105810" y="4385341"/>
                  <a:pt x="7813752" y="4325310"/>
                  <a:pt x="7649385" y="4351338"/>
                </a:cubicBezTo>
                <a:cubicBezTo>
                  <a:pt x="7485018" y="4377366"/>
                  <a:pt x="7406275" y="4327446"/>
                  <a:pt x="7258876" y="4351338"/>
                </a:cubicBezTo>
                <a:cubicBezTo>
                  <a:pt x="7111477" y="4375230"/>
                  <a:pt x="6917725" y="4291541"/>
                  <a:pt x="6592714" y="4351338"/>
                </a:cubicBezTo>
                <a:cubicBezTo>
                  <a:pt x="6267703" y="4411135"/>
                  <a:pt x="6317383" y="4319492"/>
                  <a:pt x="6202204" y="4351338"/>
                </a:cubicBezTo>
                <a:cubicBezTo>
                  <a:pt x="6087025" y="4383184"/>
                  <a:pt x="5746972" y="4294029"/>
                  <a:pt x="5536042" y="4351338"/>
                </a:cubicBezTo>
                <a:cubicBezTo>
                  <a:pt x="5325112" y="4408647"/>
                  <a:pt x="5327025" y="4328900"/>
                  <a:pt x="5237417" y="4351338"/>
                </a:cubicBezTo>
                <a:cubicBezTo>
                  <a:pt x="5147809" y="4373776"/>
                  <a:pt x="4858194" y="4300777"/>
                  <a:pt x="4571254" y="4351338"/>
                </a:cubicBezTo>
                <a:cubicBezTo>
                  <a:pt x="4284314" y="4401899"/>
                  <a:pt x="4319044" y="4333227"/>
                  <a:pt x="4180745" y="4351338"/>
                </a:cubicBezTo>
                <a:cubicBezTo>
                  <a:pt x="4042446" y="4369449"/>
                  <a:pt x="4006583" y="4332391"/>
                  <a:pt x="3882121" y="4351338"/>
                </a:cubicBezTo>
                <a:cubicBezTo>
                  <a:pt x="3757659" y="4370285"/>
                  <a:pt x="3674253" y="4322488"/>
                  <a:pt x="3491611" y="4351338"/>
                </a:cubicBezTo>
                <a:cubicBezTo>
                  <a:pt x="3308969" y="4380188"/>
                  <a:pt x="3028528" y="4299537"/>
                  <a:pt x="2825449" y="4351338"/>
                </a:cubicBezTo>
                <a:cubicBezTo>
                  <a:pt x="2622370" y="4403139"/>
                  <a:pt x="2543710" y="4337287"/>
                  <a:pt x="2434940" y="4351338"/>
                </a:cubicBezTo>
                <a:cubicBezTo>
                  <a:pt x="2326170" y="4365389"/>
                  <a:pt x="2222737" y="4344192"/>
                  <a:pt x="2136315" y="4351338"/>
                </a:cubicBezTo>
                <a:cubicBezTo>
                  <a:pt x="2049894" y="4358484"/>
                  <a:pt x="1910387" y="4347230"/>
                  <a:pt x="1745806" y="4351338"/>
                </a:cubicBezTo>
                <a:cubicBezTo>
                  <a:pt x="1581225" y="4355446"/>
                  <a:pt x="1452101" y="4344293"/>
                  <a:pt x="1263412" y="4351338"/>
                </a:cubicBezTo>
                <a:cubicBezTo>
                  <a:pt x="1074723" y="4358383"/>
                  <a:pt x="925048" y="4291347"/>
                  <a:pt x="689134" y="4351338"/>
                </a:cubicBezTo>
                <a:cubicBezTo>
                  <a:pt x="453220" y="4411329"/>
                  <a:pt x="303385" y="4320943"/>
                  <a:pt x="0" y="4351338"/>
                </a:cubicBezTo>
                <a:cubicBezTo>
                  <a:pt x="-64757" y="4201497"/>
                  <a:pt x="9266" y="3979635"/>
                  <a:pt x="0" y="3720394"/>
                </a:cubicBezTo>
                <a:cubicBezTo>
                  <a:pt x="-9266" y="3461153"/>
                  <a:pt x="18893" y="3367291"/>
                  <a:pt x="0" y="3176477"/>
                </a:cubicBezTo>
                <a:cubicBezTo>
                  <a:pt x="-18893" y="2985663"/>
                  <a:pt x="16228" y="2772478"/>
                  <a:pt x="0" y="2632559"/>
                </a:cubicBezTo>
                <a:cubicBezTo>
                  <a:pt x="-16228" y="2492640"/>
                  <a:pt x="60405" y="2261528"/>
                  <a:pt x="0" y="2088642"/>
                </a:cubicBezTo>
                <a:cubicBezTo>
                  <a:pt x="-60405" y="1915756"/>
                  <a:pt x="25090" y="1746611"/>
                  <a:pt x="0" y="1544725"/>
                </a:cubicBezTo>
                <a:cubicBezTo>
                  <a:pt x="-25090" y="1342839"/>
                  <a:pt x="17279" y="1186913"/>
                  <a:pt x="0" y="1044321"/>
                </a:cubicBezTo>
                <a:cubicBezTo>
                  <a:pt x="-17279" y="901729"/>
                  <a:pt x="93665" y="356535"/>
                  <a:pt x="0" y="0"/>
                </a:cubicBezTo>
                <a:close/>
              </a:path>
            </a:pathLst>
          </a:custGeom>
          <a:noFill/>
          <a:ln w="12700" cap="flat">
            <a:solidFill>
              <a:srgbClr val="D0277B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pPr algn="l"/>
            <a:endParaRPr lang="es-ES_tradnl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B613A0E-2A03-48E0-B6E5-C54207EF1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92" y="66879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36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60ACB-4AD6-4570-B79E-4EF31DC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7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90B95-1208-45F3-950F-8F90634BAE4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/>
          <a:stretch/>
        </p:blipFill>
        <p:spPr bwMode="auto">
          <a:xfrm>
            <a:off x="4121579" y="1659119"/>
            <a:ext cx="4843311" cy="5198882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2EA88A-CA62-4CF1-BD5A-432A5602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s-EC" dirty="0"/>
              <a:t>Diagrama de casos de uso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A1493AF-15ED-4B95-BD93-47672C9C3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92" y="66879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60ACB-4AD6-4570-B79E-4EF31DC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8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2EA88A-CA62-4CF1-BD5A-432A5602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s-EC" dirty="0"/>
              <a:t>Diagrama de Despliegue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54020-4754-FC4E-A037-654B1DEB8963}"/>
              </a:ext>
            </a:extLst>
          </p:cNvPr>
          <p:cNvSpPr/>
          <p:nvPr/>
        </p:nvSpPr>
        <p:spPr>
          <a:xfrm>
            <a:off x="1403348" y="1931306"/>
            <a:ext cx="9188451" cy="4351338"/>
          </a:xfrm>
          <a:custGeom>
            <a:avLst/>
            <a:gdLst>
              <a:gd name="connsiteX0" fmla="*/ 0 w 9188451"/>
              <a:gd name="connsiteY0" fmla="*/ 0 h 4351338"/>
              <a:gd name="connsiteX1" fmla="*/ 482394 w 9188451"/>
              <a:gd name="connsiteY1" fmla="*/ 0 h 4351338"/>
              <a:gd name="connsiteX2" fmla="*/ 781018 w 9188451"/>
              <a:gd name="connsiteY2" fmla="*/ 0 h 4351338"/>
              <a:gd name="connsiteX3" fmla="*/ 1539066 w 9188451"/>
              <a:gd name="connsiteY3" fmla="*/ 0 h 4351338"/>
              <a:gd name="connsiteX4" fmla="*/ 2021459 w 9188451"/>
              <a:gd name="connsiteY4" fmla="*/ 0 h 4351338"/>
              <a:gd name="connsiteX5" fmla="*/ 2503853 w 9188451"/>
              <a:gd name="connsiteY5" fmla="*/ 0 h 4351338"/>
              <a:gd name="connsiteX6" fmla="*/ 3261900 w 9188451"/>
              <a:gd name="connsiteY6" fmla="*/ 0 h 4351338"/>
              <a:gd name="connsiteX7" fmla="*/ 3652409 w 9188451"/>
              <a:gd name="connsiteY7" fmla="*/ 0 h 4351338"/>
              <a:gd name="connsiteX8" fmla="*/ 4410456 w 9188451"/>
              <a:gd name="connsiteY8" fmla="*/ 0 h 4351338"/>
              <a:gd name="connsiteX9" fmla="*/ 5168504 w 9188451"/>
              <a:gd name="connsiteY9" fmla="*/ 0 h 4351338"/>
              <a:gd name="connsiteX10" fmla="*/ 5742782 w 9188451"/>
              <a:gd name="connsiteY10" fmla="*/ 0 h 4351338"/>
              <a:gd name="connsiteX11" fmla="*/ 6500829 w 9188451"/>
              <a:gd name="connsiteY11" fmla="*/ 0 h 4351338"/>
              <a:gd name="connsiteX12" fmla="*/ 6983223 w 9188451"/>
              <a:gd name="connsiteY12" fmla="*/ 0 h 4351338"/>
              <a:gd name="connsiteX13" fmla="*/ 7465616 w 9188451"/>
              <a:gd name="connsiteY13" fmla="*/ 0 h 4351338"/>
              <a:gd name="connsiteX14" fmla="*/ 8131779 w 9188451"/>
              <a:gd name="connsiteY14" fmla="*/ 0 h 4351338"/>
              <a:gd name="connsiteX15" fmla="*/ 8614173 w 9188451"/>
              <a:gd name="connsiteY15" fmla="*/ 0 h 4351338"/>
              <a:gd name="connsiteX16" fmla="*/ 9188451 w 9188451"/>
              <a:gd name="connsiteY16" fmla="*/ 0 h 4351338"/>
              <a:gd name="connsiteX17" fmla="*/ 9188451 w 9188451"/>
              <a:gd name="connsiteY17" fmla="*/ 630944 h 4351338"/>
              <a:gd name="connsiteX18" fmla="*/ 9188451 w 9188451"/>
              <a:gd name="connsiteY18" fmla="*/ 1218375 h 4351338"/>
              <a:gd name="connsiteX19" fmla="*/ 9188451 w 9188451"/>
              <a:gd name="connsiteY19" fmla="*/ 1805805 h 4351338"/>
              <a:gd name="connsiteX20" fmla="*/ 9188451 w 9188451"/>
              <a:gd name="connsiteY20" fmla="*/ 2219182 h 4351338"/>
              <a:gd name="connsiteX21" fmla="*/ 9188451 w 9188451"/>
              <a:gd name="connsiteY21" fmla="*/ 2676073 h 4351338"/>
              <a:gd name="connsiteX22" fmla="*/ 9188451 w 9188451"/>
              <a:gd name="connsiteY22" fmla="*/ 3263504 h 4351338"/>
              <a:gd name="connsiteX23" fmla="*/ 9188451 w 9188451"/>
              <a:gd name="connsiteY23" fmla="*/ 3763907 h 4351338"/>
              <a:gd name="connsiteX24" fmla="*/ 9188451 w 9188451"/>
              <a:gd name="connsiteY24" fmla="*/ 4351338 h 4351338"/>
              <a:gd name="connsiteX25" fmla="*/ 8522288 w 9188451"/>
              <a:gd name="connsiteY25" fmla="*/ 4351338 h 4351338"/>
              <a:gd name="connsiteX26" fmla="*/ 8223664 w 9188451"/>
              <a:gd name="connsiteY26" fmla="*/ 4351338 h 4351338"/>
              <a:gd name="connsiteX27" fmla="*/ 7649385 w 9188451"/>
              <a:gd name="connsiteY27" fmla="*/ 4351338 h 4351338"/>
              <a:gd name="connsiteX28" fmla="*/ 7258876 w 9188451"/>
              <a:gd name="connsiteY28" fmla="*/ 4351338 h 4351338"/>
              <a:gd name="connsiteX29" fmla="*/ 6592714 w 9188451"/>
              <a:gd name="connsiteY29" fmla="*/ 4351338 h 4351338"/>
              <a:gd name="connsiteX30" fmla="*/ 6202204 w 9188451"/>
              <a:gd name="connsiteY30" fmla="*/ 4351338 h 4351338"/>
              <a:gd name="connsiteX31" fmla="*/ 5536042 w 9188451"/>
              <a:gd name="connsiteY31" fmla="*/ 4351338 h 4351338"/>
              <a:gd name="connsiteX32" fmla="*/ 5237417 w 9188451"/>
              <a:gd name="connsiteY32" fmla="*/ 4351338 h 4351338"/>
              <a:gd name="connsiteX33" fmla="*/ 4571254 w 9188451"/>
              <a:gd name="connsiteY33" fmla="*/ 4351338 h 4351338"/>
              <a:gd name="connsiteX34" fmla="*/ 4180745 w 9188451"/>
              <a:gd name="connsiteY34" fmla="*/ 4351338 h 4351338"/>
              <a:gd name="connsiteX35" fmla="*/ 3882121 w 9188451"/>
              <a:gd name="connsiteY35" fmla="*/ 4351338 h 4351338"/>
              <a:gd name="connsiteX36" fmla="*/ 3491611 w 9188451"/>
              <a:gd name="connsiteY36" fmla="*/ 4351338 h 4351338"/>
              <a:gd name="connsiteX37" fmla="*/ 2825449 w 9188451"/>
              <a:gd name="connsiteY37" fmla="*/ 4351338 h 4351338"/>
              <a:gd name="connsiteX38" fmla="*/ 2434940 w 9188451"/>
              <a:gd name="connsiteY38" fmla="*/ 4351338 h 4351338"/>
              <a:gd name="connsiteX39" fmla="*/ 2136315 w 9188451"/>
              <a:gd name="connsiteY39" fmla="*/ 4351338 h 4351338"/>
              <a:gd name="connsiteX40" fmla="*/ 1745806 w 9188451"/>
              <a:gd name="connsiteY40" fmla="*/ 4351338 h 4351338"/>
              <a:gd name="connsiteX41" fmla="*/ 1263412 w 9188451"/>
              <a:gd name="connsiteY41" fmla="*/ 4351338 h 4351338"/>
              <a:gd name="connsiteX42" fmla="*/ 689134 w 9188451"/>
              <a:gd name="connsiteY42" fmla="*/ 4351338 h 4351338"/>
              <a:gd name="connsiteX43" fmla="*/ 0 w 9188451"/>
              <a:gd name="connsiteY43" fmla="*/ 4351338 h 4351338"/>
              <a:gd name="connsiteX44" fmla="*/ 0 w 9188451"/>
              <a:gd name="connsiteY44" fmla="*/ 3720394 h 4351338"/>
              <a:gd name="connsiteX45" fmla="*/ 0 w 9188451"/>
              <a:gd name="connsiteY45" fmla="*/ 3176477 h 4351338"/>
              <a:gd name="connsiteX46" fmla="*/ 0 w 9188451"/>
              <a:gd name="connsiteY46" fmla="*/ 2632559 h 4351338"/>
              <a:gd name="connsiteX47" fmla="*/ 0 w 9188451"/>
              <a:gd name="connsiteY47" fmla="*/ 2088642 h 4351338"/>
              <a:gd name="connsiteX48" fmla="*/ 0 w 9188451"/>
              <a:gd name="connsiteY48" fmla="*/ 1544725 h 4351338"/>
              <a:gd name="connsiteX49" fmla="*/ 0 w 9188451"/>
              <a:gd name="connsiteY49" fmla="*/ 1044321 h 4351338"/>
              <a:gd name="connsiteX50" fmla="*/ 0 w 9188451"/>
              <a:gd name="connsiteY50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188451" h="4351338" extrusionOk="0">
                <a:moveTo>
                  <a:pt x="0" y="0"/>
                </a:moveTo>
                <a:cubicBezTo>
                  <a:pt x="220901" y="-35042"/>
                  <a:pt x="337115" y="6517"/>
                  <a:pt x="482394" y="0"/>
                </a:cubicBezTo>
                <a:cubicBezTo>
                  <a:pt x="627673" y="-6517"/>
                  <a:pt x="688039" y="35455"/>
                  <a:pt x="781018" y="0"/>
                </a:cubicBezTo>
                <a:cubicBezTo>
                  <a:pt x="873997" y="-35455"/>
                  <a:pt x="1369800" y="27292"/>
                  <a:pt x="1539066" y="0"/>
                </a:cubicBezTo>
                <a:cubicBezTo>
                  <a:pt x="1708332" y="-27292"/>
                  <a:pt x="1851776" y="38576"/>
                  <a:pt x="2021459" y="0"/>
                </a:cubicBezTo>
                <a:cubicBezTo>
                  <a:pt x="2191142" y="-38576"/>
                  <a:pt x="2356782" y="21540"/>
                  <a:pt x="2503853" y="0"/>
                </a:cubicBezTo>
                <a:cubicBezTo>
                  <a:pt x="2650924" y="-21540"/>
                  <a:pt x="3013939" y="7999"/>
                  <a:pt x="3261900" y="0"/>
                </a:cubicBezTo>
                <a:cubicBezTo>
                  <a:pt x="3509861" y="-7999"/>
                  <a:pt x="3509575" y="1172"/>
                  <a:pt x="3652409" y="0"/>
                </a:cubicBezTo>
                <a:cubicBezTo>
                  <a:pt x="3795243" y="-1172"/>
                  <a:pt x="4132610" y="73284"/>
                  <a:pt x="4410456" y="0"/>
                </a:cubicBezTo>
                <a:cubicBezTo>
                  <a:pt x="4688302" y="-73284"/>
                  <a:pt x="4964351" y="78085"/>
                  <a:pt x="5168504" y="0"/>
                </a:cubicBezTo>
                <a:cubicBezTo>
                  <a:pt x="5372657" y="-78085"/>
                  <a:pt x="5558207" y="38614"/>
                  <a:pt x="5742782" y="0"/>
                </a:cubicBezTo>
                <a:cubicBezTo>
                  <a:pt x="5927357" y="-38614"/>
                  <a:pt x="6290884" y="31379"/>
                  <a:pt x="6500829" y="0"/>
                </a:cubicBezTo>
                <a:cubicBezTo>
                  <a:pt x="6710774" y="-31379"/>
                  <a:pt x="6865791" y="32509"/>
                  <a:pt x="6983223" y="0"/>
                </a:cubicBezTo>
                <a:cubicBezTo>
                  <a:pt x="7100655" y="-32509"/>
                  <a:pt x="7301787" y="10649"/>
                  <a:pt x="7465616" y="0"/>
                </a:cubicBezTo>
                <a:cubicBezTo>
                  <a:pt x="7629445" y="-10649"/>
                  <a:pt x="7932366" y="70287"/>
                  <a:pt x="8131779" y="0"/>
                </a:cubicBezTo>
                <a:cubicBezTo>
                  <a:pt x="8331192" y="-70287"/>
                  <a:pt x="8375539" y="7562"/>
                  <a:pt x="8614173" y="0"/>
                </a:cubicBezTo>
                <a:cubicBezTo>
                  <a:pt x="8852807" y="-7562"/>
                  <a:pt x="9063075" y="54436"/>
                  <a:pt x="9188451" y="0"/>
                </a:cubicBezTo>
                <a:cubicBezTo>
                  <a:pt x="9217648" y="248460"/>
                  <a:pt x="9115511" y="469292"/>
                  <a:pt x="9188451" y="630944"/>
                </a:cubicBezTo>
                <a:cubicBezTo>
                  <a:pt x="9261391" y="792596"/>
                  <a:pt x="9175029" y="966288"/>
                  <a:pt x="9188451" y="1218375"/>
                </a:cubicBezTo>
                <a:cubicBezTo>
                  <a:pt x="9201873" y="1470462"/>
                  <a:pt x="9130672" y="1659040"/>
                  <a:pt x="9188451" y="1805805"/>
                </a:cubicBezTo>
                <a:cubicBezTo>
                  <a:pt x="9246230" y="1952570"/>
                  <a:pt x="9187985" y="2097720"/>
                  <a:pt x="9188451" y="2219182"/>
                </a:cubicBezTo>
                <a:cubicBezTo>
                  <a:pt x="9188917" y="2340644"/>
                  <a:pt x="9175077" y="2464430"/>
                  <a:pt x="9188451" y="2676073"/>
                </a:cubicBezTo>
                <a:cubicBezTo>
                  <a:pt x="9201825" y="2887716"/>
                  <a:pt x="9160432" y="3110190"/>
                  <a:pt x="9188451" y="3263504"/>
                </a:cubicBezTo>
                <a:cubicBezTo>
                  <a:pt x="9216470" y="3416818"/>
                  <a:pt x="9179753" y="3605407"/>
                  <a:pt x="9188451" y="3763907"/>
                </a:cubicBezTo>
                <a:cubicBezTo>
                  <a:pt x="9197149" y="3922407"/>
                  <a:pt x="9163281" y="4223100"/>
                  <a:pt x="9188451" y="4351338"/>
                </a:cubicBezTo>
                <a:cubicBezTo>
                  <a:pt x="8895071" y="4381084"/>
                  <a:pt x="8784709" y="4315930"/>
                  <a:pt x="8522288" y="4351338"/>
                </a:cubicBezTo>
                <a:cubicBezTo>
                  <a:pt x="8259867" y="4386746"/>
                  <a:pt x="8341518" y="4317335"/>
                  <a:pt x="8223664" y="4351338"/>
                </a:cubicBezTo>
                <a:cubicBezTo>
                  <a:pt x="8105810" y="4385341"/>
                  <a:pt x="7813752" y="4325310"/>
                  <a:pt x="7649385" y="4351338"/>
                </a:cubicBezTo>
                <a:cubicBezTo>
                  <a:pt x="7485018" y="4377366"/>
                  <a:pt x="7406275" y="4327446"/>
                  <a:pt x="7258876" y="4351338"/>
                </a:cubicBezTo>
                <a:cubicBezTo>
                  <a:pt x="7111477" y="4375230"/>
                  <a:pt x="6917725" y="4291541"/>
                  <a:pt x="6592714" y="4351338"/>
                </a:cubicBezTo>
                <a:cubicBezTo>
                  <a:pt x="6267703" y="4411135"/>
                  <a:pt x="6317383" y="4319492"/>
                  <a:pt x="6202204" y="4351338"/>
                </a:cubicBezTo>
                <a:cubicBezTo>
                  <a:pt x="6087025" y="4383184"/>
                  <a:pt x="5746972" y="4294029"/>
                  <a:pt x="5536042" y="4351338"/>
                </a:cubicBezTo>
                <a:cubicBezTo>
                  <a:pt x="5325112" y="4408647"/>
                  <a:pt x="5327025" y="4328900"/>
                  <a:pt x="5237417" y="4351338"/>
                </a:cubicBezTo>
                <a:cubicBezTo>
                  <a:pt x="5147809" y="4373776"/>
                  <a:pt x="4858194" y="4300777"/>
                  <a:pt x="4571254" y="4351338"/>
                </a:cubicBezTo>
                <a:cubicBezTo>
                  <a:pt x="4284314" y="4401899"/>
                  <a:pt x="4319044" y="4333227"/>
                  <a:pt x="4180745" y="4351338"/>
                </a:cubicBezTo>
                <a:cubicBezTo>
                  <a:pt x="4042446" y="4369449"/>
                  <a:pt x="4006583" y="4332391"/>
                  <a:pt x="3882121" y="4351338"/>
                </a:cubicBezTo>
                <a:cubicBezTo>
                  <a:pt x="3757659" y="4370285"/>
                  <a:pt x="3674253" y="4322488"/>
                  <a:pt x="3491611" y="4351338"/>
                </a:cubicBezTo>
                <a:cubicBezTo>
                  <a:pt x="3308969" y="4380188"/>
                  <a:pt x="3028528" y="4299537"/>
                  <a:pt x="2825449" y="4351338"/>
                </a:cubicBezTo>
                <a:cubicBezTo>
                  <a:pt x="2622370" y="4403139"/>
                  <a:pt x="2543710" y="4337287"/>
                  <a:pt x="2434940" y="4351338"/>
                </a:cubicBezTo>
                <a:cubicBezTo>
                  <a:pt x="2326170" y="4365389"/>
                  <a:pt x="2222737" y="4344192"/>
                  <a:pt x="2136315" y="4351338"/>
                </a:cubicBezTo>
                <a:cubicBezTo>
                  <a:pt x="2049894" y="4358484"/>
                  <a:pt x="1910387" y="4347230"/>
                  <a:pt x="1745806" y="4351338"/>
                </a:cubicBezTo>
                <a:cubicBezTo>
                  <a:pt x="1581225" y="4355446"/>
                  <a:pt x="1452101" y="4344293"/>
                  <a:pt x="1263412" y="4351338"/>
                </a:cubicBezTo>
                <a:cubicBezTo>
                  <a:pt x="1074723" y="4358383"/>
                  <a:pt x="925048" y="4291347"/>
                  <a:pt x="689134" y="4351338"/>
                </a:cubicBezTo>
                <a:cubicBezTo>
                  <a:pt x="453220" y="4411329"/>
                  <a:pt x="303385" y="4320943"/>
                  <a:pt x="0" y="4351338"/>
                </a:cubicBezTo>
                <a:cubicBezTo>
                  <a:pt x="-64757" y="4201497"/>
                  <a:pt x="9266" y="3979635"/>
                  <a:pt x="0" y="3720394"/>
                </a:cubicBezTo>
                <a:cubicBezTo>
                  <a:pt x="-9266" y="3461153"/>
                  <a:pt x="18893" y="3367291"/>
                  <a:pt x="0" y="3176477"/>
                </a:cubicBezTo>
                <a:cubicBezTo>
                  <a:pt x="-18893" y="2985663"/>
                  <a:pt x="16228" y="2772478"/>
                  <a:pt x="0" y="2632559"/>
                </a:cubicBezTo>
                <a:cubicBezTo>
                  <a:pt x="-16228" y="2492640"/>
                  <a:pt x="60405" y="2261528"/>
                  <a:pt x="0" y="2088642"/>
                </a:cubicBezTo>
                <a:cubicBezTo>
                  <a:pt x="-60405" y="1915756"/>
                  <a:pt x="25090" y="1746611"/>
                  <a:pt x="0" y="1544725"/>
                </a:cubicBezTo>
                <a:cubicBezTo>
                  <a:pt x="-25090" y="1342839"/>
                  <a:pt x="17279" y="1186913"/>
                  <a:pt x="0" y="1044321"/>
                </a:cubicBezTo>
                <a:cubicBezTo>
                  <a:pt x="-17279" y="901729"/>
                  <a:pt x="93665" y="356535"/>
                  <a:pt x="0" y="0"/>
                </a:cubicBezTo>
                <a:close/>
              </a:path>
            </a:pathLst>
          </a:custGeom>
          <a:noFill/>
          <a:ln w="12700" cap="flat">
            <a:solidFill>
              <a:srgbClr val="D0277B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pPr algn="l"/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B4C9A1-4573-48E7-8990-A3E5EB1B3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47658" y="2164616"/>
            <a:ext cx="5612130" cy="383476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FAA7B82-D383-4EE2-9CA1-87D5BB2B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92" y="66879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8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60ACB-4AD6-4570-B79E-4EF31DC7B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4358" y="5816819"/>
            <a:ext cx="5494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ru-RU" smtClean="0"/>
              <a:pPr>
                <a:spcAft>
                  <a:spcPts val="600"/>
                </a:spcAft>
              </a:pPr>
              <a:t>9</a:t>
            </a:fld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2EA88A-CA62-4CF1-BD5A-432A5602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 anchor="ctr">
            <a:normAutofit/>
          </a:bodyPr>
          <a:lstStyle/>
          <a:p>
            <a:r>
              <a:rPr lang="es-EC" dirty="0"/>
              <a:t>Diagrama de Árbol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54020-4754-FC4E-A037-654B1DEB8963}"/>
              </a:ext>
            </a:extLst>
          </p:cNvPr>
          <p:cNvSpPr/>
          <p:nvPr/>
        </p:nvSpPr>
        <p:spPr>
          <a:xfrm>
            <a:off x="1403348" y="1931306"/>
            <a:ext cx="9188451" cy="4351338"/>
          </a:xfrm>
          <a:custGeom>
            <a:avLst/>
            <a:gdLst>
              <a:gd name="connsiteX0" fmla="*/ 0 w 9188451"/>
              <a:gd name="connsiteY0" fmla="*/ 0 h 4351338"/>
              <a:gd name="connsiteX1" fmla="*/ 482394 w 9188451"/>
              <a:gd name="connsiteY1" fmla="*/ 0 h 4351338"/>
              <a:gd name="connsiteX2" fmla="*/ 781018 w 9188451"/>
              <a:gd name="connsiteY2" fmla="*/ 0 h 4351338"/>
              <a:gd name="connsiteX3" fmla="*/ 1539066 w 9188451"/>
              <a:gd name="connsiteY3" fmla="*/ 0 h 4351338"/>
              <a:gd name="connsiteX4" fmla="*/ 2021459 w 9188451"/>
              <a:gd name="connsiteY4" fmla="*/ 0 h 4351338"/>
              <a:gd name="connsiteX5" fmla="*/ 2503853 w 9188451"/>
              <a:gd name="connsiteY5" fmla="*/ 0 h 4351338"/>
              <a:gd name="connsiteX6" fmla="*/ 3261900 w 9188451"/>
              <a:gd name="connsiteY6" fmla="*/ 0 h 4351338"/>
              <a:gd name="connsiteX7" fmla="*/ 3652409 w 9188451"/>
              <a:gd name="connsiteY7" fmla="*/ 0 h 4351338"/>
              <a:gd name="connsiteX8" fmla="*/ 4410456 w 9188451"/>
              <a:gd name="connsiteY8" fmla="*/ 0 h 4351338"/>
              <a:gd name="connsiteX9" fmla="*/ 5168504 w 9188451"/>
              <a:gd name="connsiteY9" fmla="*/ 0 h 4351338"/>
              <a:gd name="connsiteX10" fmla="*/ 5742782 w 9188451"/>
              <a:gd name="connsiteY10" fmla="*/ 0 h 4351338"/>
              <a:gd name="connsiteX11" fmla="*/ 6500829 w 9188451"/>
              <a:gd name="connsiteY11" fmla="*/ 0 h 4351338"/>
              <a:gd name="connsiteX12" fmla="*/ 6983223 w 9188451"/>
              <a:gd name="connsiteY12" fmla="*/ 0 h 4351338"/>
              <a:gd name="connsiteX13" fmla="*/ 7465616 w 9188451"/>
              <a:gd name="connsiteY13" fmla="*/ 0 h 4351338"/>
              <a:gd name="connsiteX14" fmla="*/ 8131779 w 9188451"/>
              <a:gd name="connsiteY14" fmla="*/ 0 h 4351338"/>
              <a:gd name="connsiteX15" fmla="*/ 8614173 w 9188451"/>
              <a:gd name="connsiteY15" fmla="*/ 0 h 4351338"/>
              <a:gd name="connsiteX16" fmla="*/ 9188451 w 9188451"/>
              <a:gd name="connsiteY16" fmla="*/ 0 h 4351338"/>
              <a:gd name="connsiteX17" fmla="*/ 9188451 w 9188451"/>
              <a:gd name="connsiteY17" fmla="*/ 630944 h 4351338"/>
              <a:gd name="connsiteX18" fmla="*/ 9188451 w 9188451"/>
              <a:gd name="connsiteY18" fmla="*/ 1218375 h 4351338"/>
              <a:gd name="connsiteX19" fmla="*/ 9188451 w 9188451"/>
              <a:gd name="connsiteY19" fmla="*/ 1805805 h 4351338"/>
              <a:gd name="connsiteX20" fmla="*/ 9188451 w 9188451"/>
              <a:gd name="connsiteY20" fmla="*/ 2219182 h 4351338"/>
              <a:gd name="connsiteX21" fmla="*/ 9188451 w 9188451"/>
              <a:gd name="connsiteY21" fmla="*/ 2676073 h 4351338"/>
              <a:gd name="connsiteX22" fmla="*/ 9188451 w 9188451"/>
              <a:gd name="connsiteY22" fmla="*/ 3263504 h 4351338"/>
              <a:gd name="connsiteX23" fmla="*/ 9188451 w 9188451"/>
              <a:gd name="connsiteY23" fmla="*/ 3763907 h 4351338"/>
              <a:gd name="connsiteX24" fmla="*/ 9188451 w 9188451"/>
              <a:gd name="connsiteY24" fmla="*/ 4351338 h 4351338"/>
              <a:gd name="connsiteX25" fmla="*/ 8522288 w 9188451"/>
              <a:gd name="connsiteY25" fmla="*/ 4351338 h 4351338"/>
              <a:gd name="connsiteX26" fmla="*/ 8223664 w 9188451"/>
              <a:gd name="connsiteY26" fmla="*/ 4351338 h 4351338"/>
              <a:gd name="connsiteX27" fmla="*/ 7649385 w 9188451"/>
              <a:gd name="connsiteY27" fmla="*/ 4351338 h 4351338"/>
              <a:gd name="connsiteX28" fmla="*/ 7258876 w 9188451"/>
              <a:gd name="connsiteY28" fmla="*/ 4351338 h 4351338"/>
              <a:gd name="connsiteX29" fmla="*/ 6592714 w 9188451"/>
              <a:gd name="connsiteY29" fmla="*/ 4351338 h 4351338"/>
              <a:gd name="connsiteX30" fmla="*/ 6202204 w 9188451"/>
              <a:gd name="connsiteY30" fmla="*/ 4351338 h 4351338"/>
              <a:gd name="connsiteX31" fmla="*/ 5536042 w 9188451"/>
              <a:gd name="connsiteY31" fmla="*/ 4351338 h 4351338"/>
              <a:gd name="connsiteX32" fmla="*/ 5237417 w 9188451"/>
              <a:gd name="connsiteY32" fmla="*/ 4351338 h 4351338"/>
              <a:gd name="connsiteX33" fmla="*/ 4571254 w 9188451"/>
              <a:gd name="connsiteY33" fmla="*/ 4351338 h 4351338"/>
              <a:gd name="connsiteX34" fmla="*/ 4180745 w 9188451"/>
              <a:gd name="connsiteY34" fmla="*/ 4351338 h 4351338"/>
              <a:gd name="connsiteX35" fmla="*/ 3882121 w 9188451"/>
              <a:gd name="connsiteY35" fmla="*/ 4351338 h 4351338"/>
              <a:gd name="connsiteX36" fmla="*/ 3491611 w 9188451"/>
              <a:gd name="connsiteY36" fmla="*/ 4351338 h 4351338"/>
              <a:gd name="connsiteX37" fmla="*/ 2825449 w 9188451"/>
              <a:gd name="connsiteY37" fmla="*/ 4351338 h 4351338"/>
              <a:gd name="connsiteX38" fmla="*/ 2434940 w 9188451"/>
              <a:gd name="connsiteY38" fmla="*/ 4351338 h 4351338"/>
              <a:gd name="connsiteX39" fmla="*/ 2136315 w 9188451"/>
              <a:gd name="connsiteY39" fmla="*/ 4351338 h 4351338"/>
              <a:gd name="connsiteX40" fmla="*/ 1745806 w 9188451"/>
              <a:gd name="connsiteY40" fmla="*/ 4351338 h 4351338"/>
              <a:gd name="connsiteX41" fmla="*/ 1263412 w 9188451"/>
              <a:gd name="connsiteY41" fmla="*/ 4351338 h 4351338"/>
              <a:gd name="connsiteX42" fmla="*/ 689134 w 9188451"/>
              <a:gd name="connsiteY42" fmla="*/ 4351338 h 4351338"/>
              <a:gd name="connsiteX43" fmla="*/ 0 w 9188451"/>
              <a:gd name="connsiteY43" fmla="*/ 4351338 h 4351338"/>
              <a:gd name="connsiteX44" fmla="*/ 0 w 9188451"/>
              <a:gd name="connsiteY44" fmla="*/ 3720394 h 4351338"/>
              <a:gd name="connsiteX45" fmla="*/ 0 w 9188451"/>
              <a:gd name="connsiteY45" fmla="*/ 3176477 h 4351338"/>
              <a:gd name="connsiteX46" fmla="*/ 0 w 9188451"/>
              <a:gd name="connsiteY46" fmla="*/ 2632559 h 4351338"/>
              <a:gd name="connsiteX47" fmla="*/ 0 w 9188451"/>
              <a:gd name="connsiteY47" fmla="*/ 2088642 h 4351338"/>
              <a:gd name="connsiteX48" fmla="*/ 0 w 9188451"/>
              <a:gd name="connsiteY48" fmla="*/ 1544725 h 4351338"/>
              <a:gd name="connsiteX49" fmla="*/ 0 w 9188451"/>
              <a:gd name="connsiteY49" fmla="*/ 1044321 h 4351338"/>
              <a:gd name="connsiteX50" fmla="*/ 0 w 9188451"/>
              <a:gd name="connsiteY50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9188451" h="4351338" extrusionOk="0">
                <a:moveTo>
                  <a:pt x="0" y="0"/>
                </a:moveTo>
                <a:cubicBezTo>
                  <a:pt x="220901" y="-35042"/>
                  <a:pt x="337115" y="6517"/>
                  <a:pt x="482394" y="0"/>
                </a:cubicBezTo>
                <a:cubicBezTo>
                  <a:pt x="627673" y="-6517"/>
                  <a:pt x="688039" y="35455"/>
                  <a:pt x="781018" y="0"/>
                </a:cubicBezTo>
                <a:cubicBezTo>
                  <a:pt x="873997" y="-35455"/>
                  <a:pt x="1369800" y="27292"/>
                  <a:pt x="1539066" y="0"/>
                </a:cubicBezTo>
                <a:cubicBezTo>
                  <a:pt x="1708332" y="-27292"/>
                  <a:pt x="1851776" y="38576"/>
                  <a:pt x="2021459" y="0"/>
                </a:cubicBezTo>
                <a:cubicBezTo>
                  <a:pt x="2191142" y="-38576"/>
                  <a:pt x="2356782" y="21540"/>
                  <a:pt x="2503853" y="0"/>
                </a:cubicBezTo>
                <a:cubicBezTo>
                  <a:pt x="2650924" y="-21540"/>
                  <a:pt x="3013939" y="7999"/>
                  <a:pt x="3261900" y="0"/>
                </a:cubicBezTo>
                <a:cubicBezTo>
                  <a:pt x="3509861" y="-7999"/>
                  <a:pt x="3509575" y="1172"/>
                  <a:pt x="3652409" y="0"/>
                </a:cubicBezTo>
                <a:cubicBezTo>
                  <a:pt x="3795243" y="-1172"/>
                  <a:pt x="4132610" y="73284"/>
                  <a:pt x="4410456" y="0"/>
                </a:cubicBezTo>
                <a:cubicBezTo>
                  <a:pt x="4688302" y="-73284"/>
                  <a:pt x="4964351" y="78085"/>
                  <a:pt x="5168504" y="0"/>
                </a:cubicBezTo>
                <a:cubicBezTo>
                  <a:pt x="5372657" y="-78085"/>
                  <a:pt x="5558207" y="38614"/>
                  <a:pt x="5742782" y="0"/>
                </a:cubicBezTo>
                <a:cubicBezTo>
                  <a:pt x="5927357" y="-38614"/>
                  <a:pt x="6290884" y="31379"/>
                  <a:pt x="6500829" y="0"/>
                </a:cubicBezTo>
                <a:cubicBezTo>
                  <a:pt x="6710774" y="-31379"/>
                  <a:pt x="6865791" y="32509"/>
                  <a:pt x="6983223" y="0"/>
                </a:cubicBezTo>
                <a:cubicBezTo>
                  <a:pt x="7100655" y="-32509"/>
                  <a:pt x="7301787" y="10649"/>
                  <a:pt x="7465616" y="0"/>
                </a:cubicBezTo>
                <a:cubicBezTo>
                  <a:pt x="7629445" y="-10649"/>
                  <a:pt x="7932366" y="70287"/>
                  <a:pt x="8131779" y="0"/>
                </a:cubicBezTo>
                <a:cubicBezTo>
                  <a:pt x="8331192" y="-70287"/>
                  <a:pt x="8375539" y="7562"/>
                  <a:pt x="8614173" y="0"/>
                </a:cubicBezTo>
                <a:cubicBezTo>
                  <a:pt x="8852807" y="-7562"/>
                  <a:pt x="9063075" y="54436"/>
                  <a:pt x="9188451" y="0"/>
                </a:cubicBezTo>
                <a:cubicBezTo>
                  <a:pt x="9217648" y="248460"/>
                  <a:pt x="9115511" y="469292"/>
                  <a:pt x="9188451" y="630944"/>
                </a:cubicBezTo>
                <a:cubicBezTo>
                  <a:pt x="9261391" y="792596"/>
                  <a:pt x="9175029" y="966288"/>
                  <a:pt x="9188451" y="1218375"/>
                </a:cubicBezTo>
                <a:cubicBezTo>
                  <a:pt x="9201873" y="1470462"/>
                  <a:pt x="9130672" y="1659040"/>
                  <a:pt x="9188451" y="1805805"/>
                </a:cubicBezTo>
                <a:cubicBezTo>
                  <a:pt x="9246230" y="1952570"/>
                  <a:pt x="9187985" y="2097720"/>
                  <a:pt x="9188451" y="2219182"/>
                </a:cubicBezTo>
                <a:cubicBezTo>
                  <a:pt x="9188917" y="2340644"/>
                  <a:pt x="9175077" y="2464430"/>
                  <a:pt x="9188451" y="2676073"/>
                </a:cubicBezTo>
                <a:cubicBezTo>
                  <a:pt x="9201825" y="2887716"/>
                  <a:pt x="9160432" y="3110190"/>
                  <a:pt x="9188451" y="3263504"/>
                </a:cubicBezTo>
                <a:cubicBezTo>
                  <a:pt x="9216470" y="3416818"/>
                  <a:pt x="9179753" y="3605407"/>
                  <a:pt x="9188451" y="3763907"/>
                </a:cubicBezTo>
                <a:cubicBezTo>
                  <a:pt x="9197149" y="3922407"/>
                  <a:pt x="9163281" y="4223100"/>
                  <a:pt x="9188451" y="4351338"/>
                </a:cubicBezTo>
                <a:cubicBezTo>
                  <a:pt x="8895071" y="4381084"/>
                  <a:pt x="8784709" y="4315930"/>
                  <a:pt x="8522288" y="4351338"/>
                </a:cubicBezTo>
                <a:cubicBezTo>
                  <a:pt x="8259867" y="4386746"/>
                  <a:pt x="8341518" y="4317335"/>
                  <a:pt x="8223664" y="4351338"/>
                </a:cubicBezTo>
                <a:cubicBezTo>
                  <a:pt x="8105810" y="4385341"/>
                  <a:pt x="7813752" y="4325310"/>
                  <a:pt x="7649385" y="4351338"/>
                </a:cubicBezTo>
                <a:cubicBezTo>
                  <a:pt x="7485018" y="4377366"/>
                  <a:pt x="7406275" y="4327446"/>
                  <a:pt x="7258876" y="4351338"/>
                </a:cubicBezTo>
                <a:cubicBezTo>
                  <a:pt x="7111477" y="4375230"/>
                  <a:pt x="6917725" y="4291541"/>
                  <a:pt x="6592714" y="4351338"/>
                </a:cubicBezTo>
                <a:cubicBezTo>
                  <a:pt x="6267703" y="4411135"/>
                  <a:pt x="6317383" y="4319492"/>
                  <a:pt x="6202204" y="4351338"/>
                </a:cubicBezTo>
                <a:cubicBezTo>
                  <a:pt x="6087025" y="4383184"/>
                  <a:pt x="5746972" y="4294029"/>
                  <a:pt x="5536042" y="4351338"/>
                </a:cubicBezTo>
                <a:cubicBezTo>
                  <a:pt x="5325112" y="4408647"/>
                  <a:pt x="5327025" y="4328900"/>
                  <a:pt x="5237417" y="4351338"/>
                </a:cubicBezTo>
                <a:cubicBezTo>
                  <a:pt x="5147809" y="4373776"/>
                  <a:pt x="4858194" y="4300777"/>
                  <a:pt x="4571254" y="4351338"/>
                </a:cubicBezTo>
                <a:cubicBezTo>
                  <a:pt x="4284314" y="4401899"/>
                  <a:pt x="4319044" y="4333227"/>
                  <a:pt x="4180745" y="4351338"/>
                </a:cubicBezTo>
                <a:cubicBezTo>
                  <a:pt x="4042446" y="4369449"/>
                  <a:pt x="4006583" y="4332391"/>
                  <a:pt x="3882121" y="4351338"/>
                </a:cubicBezTo>
                <a:cubicBezTo>
                  <a:pt x="3757659" y="4370285"/>
                  <a:pt x="3674253" y="4322488"/>
                  <a:pt x="3491611" y="4351338"/>
                </a:cubicBezTo>
                <a:cubicBezTo>
                  <a:pt x="3308969" y="4380188"/>
                  <a:pt x="3028528" y="4299537"/>
                  <a:pt x="2825449" y="4351338"/>
                </a:cubicBezTo>
                <a:cubicBezTo>
                  <a:pt x="2622370" y="4403139"/>
                  <a:pt x="2543710" y="4337287"/>
                  <a:pt x="2434940" y="4351338"/>
                </a:cubicBezTo>
                <a:cubicBezTo>
                  <a:pt x="2326170" y="4365389"/>
                  <a:pt x="2222737" y="4344192"/>
                  <a:pt x="2136315" y="4351338"/>
                </a:cubicBezTo>
                <a:cubicBezTo>
                  <a:pt x="2049894" y="4358484"/>
                  <a:pt x="1910387" y="4347230"/>
                  <a:pt x="1745806" y="4351338"/>
                </a:cubicBezTo>
                <a:cubicBezTo>
                  <a:pt x="1581225" y="4355446"/>
                  <a:pt x="1452101" y="4344293"/>
                  <a:pt x="1263412" y="4351338"/>
                </a:cubicBezTo>
                <a:cubicBezTo>
                  <a:pt x="1074723" y="4358383"/>
                  <a:pt x="925048" y="4291347"/>
                  <a:pt x="689134" y="4351338"/>
                </a:cubicBezTo>
                <a:cubicBezTo>
                  <a:pt x="453220" y="4411329"/>
                  <a:pt x="303385" y="4320943"/>
                  <a:pt x="0" y="4351338"/>
                </a:cubicBezTo>
                <a:cubicBezTo>
                  <a:pt x="-64757" y="4201497"/>
                  <a:pt x="9266" y="3979635"/>
                  <a:pt x="0" y="3720394"/>
                </a:cubicBezTo>
                <a:cubicBezTo>
                  <a:pt x="-9266" y="3461153"/>
                  <a:pt x="18893" y="3367291"/>
                  <a:pt x="0" y="3176477"/>
                </a:cubicBezTo>
                <a:cubicBezTo>
                  <a:pt x="-18893" y="2985663"/>
                  <a:pt x="16228" y="2772478"/>
                  <a:pt x="0" y="2632559"/>
                </a:cubicBezTo>
                <a:cubicBezTo>
                  <a:pt x="-16228" y="2492640"/>
                  <a:pt x="60405" y="2261528"/>
                  <a:pt x="0" y="2088642"/>
                </a:cubicBezTo>
                <a:cubicBezTo>
                  <a:pt x="-60405" y="1915756"/>
                  <a:pt x="25090" y="1746611"/>
                  <a:pt x="0" y="1544725"/>
                </a:cubicBezTo>
                <a:cubicBezTo>
                  <a:pt x="-25090" y="1342839"/>
                  <a:pt x="17279" y="1186913"/>
                  <a:pt x="0" y="1044321"/>
                </a:cubicBezTo>
                <a:cubicBezTo>
                  <a:pt x="-17279" y="901729"/>
                  <a:pt x="93665" y="356535"/>
                  <a:pt x="0" y="0"/>
                </a:cubicBezTo>
                <a:close/>
              </a:path>
            </a:pathLst>
          </a:custGeom>
          <a:noFill/>
          <a:ln w="12700" cap="flat">
            <a:solidFill>
              <a:srgbClr val="D0277B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pPr algn="l"/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1B62C-BF32-487A-ACFE-F986224BDB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55815" y="2456008"/>
            <a:ext cx="5885327" cy="3030391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AAB62692-79C0-4FFA-BFA2-61612E96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092" y="66879"/>
            <a:ext cx="2523442" cy="17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4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0B83D350D644498ED67378E438DF00" ma:contentTypeVersion="12" ma:contentTypeDescription="Crear nuevo documento." ma:contentTypeScope="" ma:versionID="a173bc8d754508f466bfc9f8067cb22e">
  <xsd:schema xmlns:xsd="http://www.w3.org/2001/XMLSchema" xmlns:xs="http://www.w3.org/2001/XMLSchema" xmlns:p="http://schemas.microsoft.com/office/2006/metadata/properties" xmlns:ns3="9e763d51-caac-417b-938f-eac224336bc4" xmlns:ns4="e047bb7e-a874-451d-b53f-5a647904ebbf" targetNamespace="http://schemas.microsoft.com/office/2006/metadata/properties" ma:root="true" ma:fieldsID="9be1cafe241198daeebd594270c9b754" ns3:_="" ns4:_="">
    <xsd:import namespace="9e763d51-caac-417b-938f-eac224336bc4"/>
    <xsd:import namespace="e047bb7e-a874-451d-b53f-5a647904eb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63d51-caac-417b-938f-eac224336b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7bb7e-a874-451d-b53f-5a647904ebb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52C5EF-1452-4E80-B8EE-373A19A75AF3}">
  <ds:schemaRefs>
    <ds:schemaRef ds:uri="9e763d51-caac-417b-938f-eac224336bc4"/>
    <ds:schemaRef ds:uri="e047bb7e-a874-451d-b53f-5a647904eb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e047bb7e-a874-451d-b53f-5a647904ebbf"/>
    <ds:schemaRef ds:uri="9e763d51-caac-417b-938f-eac224336bc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186</Words>
  <Application>Microsoft Office PowerPoint</Application>
  <PresentationFormat>Widescreen</PresentationFormat>
  <Paragraphs>42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Fira Sans Extra Condensed Medium</vt:lpstr>
      <vt:lpstr>Roboto</vt:lpstr>
      <vt:lpstr>Office Theme</vt:lpstr>
      <vt:lpstr>Detección de tanques de oxígeno vacíos</vt:lpstr>
      <vt:lpstr>Hospitales</vt:lpstr>
      <vt:lpstr>Solución</vt:lpstr>
      <vt:lpstr>Diseño General del Proyecto</vt:lpstr>
      <vt:lpstr>Diagrama de circuito</vt:lpstr>
      <vt:lpstr>Diagrama Entidad-Relación</vt:lpstr>
      <vt:lpstr>Diagrama de casos de uso</vt:lpstr>
      <vt:lpstr>Diagrama de Despliegue</vt:lpstr>
      <vt:lpstr>Diagrama de Árbol</vt:lpstr>
      <vt:lpstr>Diseño General del Proyecto</vt:lpstr>
      <vt:lpstr>Solución</vt:lpstr>
      <vt:lpstr>Conclusiones</vt:lpstr>
      <vt:lpstr>Video demostrativo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Detección de tanques de oxígeno vacíos</dc:title>
  <dc:creator>Pierina Paulette Pereira Campoverde</dc:creator>
  <cp:lastModifiedBy>Pierina Paulette Pereira Campoverde</cp:lastModifiedBy>
  <cp:revision>2</cp:revision>
  <dcterms:created xsi:type="dcterms:W3CDTF">2021-01-22T12:37:36Z</dcterms:created>
  <dcterms:modified xsi:type="dcterms:W3CDTF">2021-01-23T00:33:39Z</dcterms:modified>
</cp:coreProperties>
</file>